
<file path=[Content_Types].xml><?xml version="1.0" encoding="utf-8"?>
<Types xmlns="http://schemas.openxmlformats.org/package/2006/content-types">
  <Override PartName="/docProps/core.xml" ContentType="application/vnd.openxmlformats-package.core-properties+xml"/>
  <Override PartName="/ppt/presentation.xml" ContentType="application/vnd.openxmlformats-officedocument.presentationml.presentation.main+xml"/>
  <Override PartName="/ppt/slides/slide1.xml" ContentType="application/vnd.openxmlformats-officedocument.presentationml.slide+xml"/>
  <Override PartName="/ppt/notesSlides/notesSlide1.xml" ContentType="application/vnd.openxmlformats-officedocument.presentationml.notesSlide+xml"/>
  <Override PartName="/ppt/notesMasters/notesMaster1.xml" ContentType="application/vnd.openxmlformats-officedocument.presentationml.notesMaster+xml"/>
  <Override PartName="/ppt/theme/theme2.xml" ContentType="application/vnd.openxmlformats-officedocument.theme+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Layouts/slideLayout8.xml" ContentType="application/vnd.openxmlformats-officedocument.presentationml.slideLayout+xml"/>
  <Override PartName="/ppt/theme/theme1.xml" ContentType="application/vnd.openxmlformats-officedocument.theme+xml"/>
  <Override PartName="/ppt/slideLayouts/slideLayout3.xml" ContentType="application/vnd.openxmlformats-officedocument.presentationml.slideLayout+xml"/>
  <Override PartName="/ppt/slideLayouts/slideLayout7.xml" ContentType="application/vnd.openxmlformats-officedocument.presentationml.slideLayout+xml"/>
  <Override PartName="/ppt/slideLayouts/slideLayout12.xml" ContentType="application/vnd.openxmlformats-officedocument.presentationml.slideLayout+xml"/>
  <Override PartName="/ppt/slideLayouts/slideLayout2.xml" ContentType="application/vnd.openxmlformats-officedocument.presentationml.slideLayout+xml"/>
  <Override PartName="/ppt/slideLayouts/slideLayout6.xml" ContentType="application/vnd.openxmlformats-officedocument.presentationml.slideLayout+xml"/>
  <Override PartName="/ppt/slideLayouts/slideLayout11.xml" ContentType="application/vnd.openxmlformats-officedocument.presentationml.slideLayout+xml"/>
  <Override PartName="/ppt/slideLayouts/slideLayout5.xml" ContentType="application/vnd.openxmlformats-officedocument.presentationml.slideLayout+xml"/>
  <Override PartName="/ppt/slideLayouts/slideLayout10.xml" ContentType="application/vnd.openxmlformats-officedocument.presentationml.slideLayout+xml"/>
  <Override PartName="/ppt/slideLayouts/slideLayout4.xml" ContentType="application/vnd.openxmlformats-officedocument.presentationml.slideLayout+xml"/>
  <Override PartName="/ppt/slideLayouts/slideLayout9.xml" ContentType="application/vnd.openxmlformats-officedocument.presentationml.slideLayout+xml"/>
  <Override PartName="/ppt/slides/slide2.xml" ContentType="application/vnd.openxmlformats-officedocument.presentationml.slide+xml"/>
  <Override PartName="/ppt/notesSlides/notesSlide2.xml" ContentType="application/vnd.openxmlformats-officedocument.presentationml.notesSlide+xml"/>
  <Override PartName="/ppt/slides/slide3.xml" ContentType="application/vnd.openxmlformats-officedocument.presentationml.slide+xml"/>
  <Override PartName="/ppt/notesSlides/notesSlide3.xml" ContentType="application/vnd.openxmlformats-officedocument.presentationml.notesSlide+xml"/>
  <Override PartName="/ppt/slides/slide4.xml" ContentType="application/vnd.openxmlformats-officedocument.presentationml.slide+xml"/>
  <Override PartName="/ppt/notesSlides/notesSlide4.xml" ContentType="application/vnd.openxmlformats-officedocument.presentationml.notesSlide+xml"/>
  <Override PartName="/ppt/slides/slide5.xml" ContentType="application/vnd.openxmlformats-officedocument.presentationml.slide+xml"/>
  <Override PartName="/ppt/notesSlides/notesSlide5.xml" ContentType="application/vnd.openxmlformats-officedocument.presentationml.notesSlide+xml"/>
  <Override PartName="/ppt/slides/slide6.xml" ContentType="application/vnd.openxmlformats-officedocument.presentationml.slide+xml"/>
  <Override PartName="/ppt/notesSlides/notesSlide6.xml" ContentType="application/vnd.openxmlformats-officedocument.presentationml.notesSlide+xml"/>
  <Override PartName="/ppt/slides/slide7.xml" ContentType="application/vnd.openxmlformats-officedocument.presentationml.slide+xml"/>
  <Override PartName="/ppt/notesSlides/notesSlide7.xml" ContentType="application/vnd.openxmlformats-officedocument.presentationml.notesSlide+xml"/>
  <Override PartName="/ppt/slides/slide8.xml" ContentType="application/vnd.openxmlformats-officedocument.presentationml.slide+xml"/>
  <Override PartName="/ppt/notesSlides/notesSlide8.xml" ContentType="application/vnd.openxmlformats-officedocument.presentationml.notesSlide+xml"/>
  <Override PartName="/ppt/slides/slide9.xml" ContentType="application/vnd.openxmlformats-officedocument.presentationml.slide+xml"/>
  <Override PartName="/ppt/notesSlides/notesSlide9.xml" ContentType="application/vnd.openxmlformats-officedocument.presentationml.notesSlide+xml"/>
  <Override PartName="/ppt/slides/slide10.xml" ContentType="application/vnd.openxmlformats-officedocument.presentationml.slide+xml"/>
  <Override PartName="/ppt/notesSlides/notesSlide10.xml" ContentType="application/vnd.openxmlformats-officedocument.presentationml.notesSlide+xml"/>
  <Override PartName="/ppt/slides/slide11.xml" ContentType="application/vnd.openxmlformats-officedocument.presentationml.slide+xml"/>
  <Override PartName="/ppt/notesSlides/notesSlide11.xml" ContentType="application/vnd.openxmlformats-officedocument.presentationml.notesSlide+xml"/>
  <Override PartName="/ppt/slides/slide12.xml" ContentType="application/vnd.openxmlformats-officedocument.presentationml.slide+xml"/>
  <Override PartName="/ppt/notesSlides/notesSlide12.xml" ContentType="application/vnd.openxmlformats-officedocument.presentationml.notesSlide+xml"/>
  <Override PartName="/ppt/tableStyles.xml" ContentType="application/vnd.openxmlformats-officedocument.presentationml.tableStyles+xml"/>
  <Override PartName="/ppt/viewProps.xml" ContentType="application/vnd.openxmlformats-officedocument.presentationml.viewProps+xml"/>
  <Override PartName="/ppt/presProps.xml" ContentType="application/vnd.openxmlformats-officedocument.presentationml.presProps+xml"/>
  <Override PartName="/docProps/custom.xml" ContentType="application/vnd.openxmlformats-officedocument.custom-properties+xml"/>
  <Override PartName="/docProps/app.xml" ContentType="application/vnd.openxmlformats-officedocument.extended-properties+xml"/>
  <Default Extension="png" ContentType="image/png"/>
  <Default Extension="jpeg" ContentType="image/jpeg"/>
  <Default Extension="rels" ContentType="application/vnd.openxmlformats-package.relationships+xml"/>
  <Default Extension="xml" ContentType="application/xml"/>
</Types>
</file>

<file path=_rels/.rels>&#65279;<?xml version="1.0" encoding="UTF-8" standalone="yes"?>
<Relationships xmlns="http://schemas.openxmlformats.org/package/2006/relationships">
  <Relationship Id="rId3" Type="http://schemas.openxmlformats.org/package/2006/relationships/metadata/core-properties" Target="docProps/core.xml" />
  <Relationship Id="rId2" Type="http://schemas.openxmlformats.org/package/2006/relationships/metadata/thumbnail" Target="docProps/thumbnail.jpeg" />
  <Relationship Id="rId1" Type="http://schemas.openxmlformats.org/officeDocument/2006/relationships/officeDocument" Target="ppt/presentation.xml" />
  <Relationship Id="rId5" Type="http://schemas.openxmlformats.org/officeDocument/2006/relationships/custom-properties" Target="docProps/custom.xml" />
  <Relationship Id="rId4" Type="http://schemas.openxmlformats.org/officeDocument/2006/relationships/extended-properties" Target="docProps/app.xml" />
</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4"/>
  </p:notesMasterIdLst>
  <p:sldIdLst>
    <p:sldId id="269" r:id="rId2"/>
    <p:sldId id="270" r:id="rId3"/>
    <p:sldId id="277" r:id="rId4"/>
    <p:sldId id="279" r:id="rId5"/>
    <p:sldId id="278" r:id="rId6"/>
    <p:sldId id="281" r:id="rId7"/>
    <p:sldId id="282" r:id="rId8"/>
    <p:sldId id="283" r:id="rId9"/>
    <p:sldId id="275" r:id="rId10"/>
    <p:sldId id="274" r:id="rId11"/>
    <p:sldId id="284" r:id="rId12"/>
    <p:sldId id="273" r:id="rId13"/>
  </p:sldIdLst>
  <p:sldSz cx="10693400" cy="7561263"/>
  <p:notesSz cx="6797675" cy="9928225"/>
  <p:defaultTextStyle>
    <a:defPPr>
      <a:defRPr lang="en-US"/>
    </a:defPPr>
    <a:lvl1pPr marL="0" algn="l" defTabSz="1043056" rtl="0" eaLnBrk="1" latinLnBrk="0" hangingPunct="1">
      <a:defRPr sz="2100" kern="1200">
        <a:solidFill>
          <a:schemeClr val="tx1"/>
        </a:solidFill>
        <a:latin typeface="+mn-lt"/>
        <a:ea typeface="+mn-ea"/>
        <a:cs typeface="+mn-cs"/>
      </a:defRPr>
    </a:lvl1pPr>
    <a:lvl2pPr marL="521528" algn="l" defTabSz="1043056" rtl="0" eaLnBrk="1" latinLnBrk="0" hangingPunct="1">
      <a:defRPr sz="2100" kern="1200">
        <a:solidFill>
          <a:schemeClr val="tx1"/>
        </a:solidFill>
        <a:latin typeface="+mn-lt"/>
        <a:ea typeface="+mn-ea"/>
        <a:cs typeface="+mn-cs"/>
      </a:defRPr>
    </a:lvl2pPr>
    <a:lvl3pPr marL="1043056" algn="l" defTabSz="1043056" rtl="0" eaLnBrk="1" latinLnBrk="0" hangingPunct="1">
      <a:defRPr sz="2100" kern="1200">
        <a:solidFill>
          <a:schemeClr val="tx1"/>
        </a:solidFill>
        <a:latin typeface="+mn-lt"/>
        <a:ea typeface="+mn-ea"/>
        <a:cs typeface="+mn-cs"/>
      </a:defRPr>
    </a:lvl3pPr>
    <a:lvl4pPr marL="1564584" algn="l" defTabSz="1043056" rtl="0" eaLnBrk="1" latinLnBrk="0" hangingPunct="1">
      <a:defRPr sz="2100" kern="1200">
        <a:solidFill>
          <a:schemeClr val="tx1"/>
        </a:solidFill>
        <a:latin typeface="+mn-lt"/>
        <a:ea typeface="+mn-ea"/>
        <a:cs typeface="+mn-cs"/>
      </a:defRPr>
    </a:lvl4pPr>
    <a:lvl5pPr marL="2086112" algn="l" defTabSz="1043056" rtl="0" eaLnBrk="1" latinLnBrk="0" hangingPunct="1">
      <a:defRPr sz="2100" kern="1200">
        <a:solidFill>
          <a:schemeClr val="tx1"/>
        </a:solidFill>
        <a:latin typeface="+mn-lt"/>
        <a:ea typeface="+mn-ea"/>
        <a:cs typeface="+mn-cs"/>
      </a:defRPr>
    </a:lvl5pPr>
    <a:lvl6pPr marL="2607640" algn="l" defTabSz="1043056" rtl="0" eaLnBrk="1" latinLnBrk="0" hangingPunct="1">
      <a:defRPr sz="2100" kern="1200">
        <a:solidFill>
          <a:schemeClr val="tx1"/>
        </a:solidFill>
        <a:latin typeface="+mn-lt"/>
        <a:ea typeface="+mn-ea"/>
        <a:cs typeface="+mn-cs"/>
      </a:defRPr>
    </a:lvl6pPr>
    <a:lvl7pPr marL="3129168" algn="l" defTabSz="1043056" rtl="0" eaLnBrk="1" latinLnBrk="0" hangingPunct="1">
      <a:defRPr sz="2100" kern="1200">
        <a:solidFill>
          <a:schemeClr val="tx1"/>
        </a:solidFill>
        <a:latin typeface="+mn-lt"/>
        <a:ea typeface="+mn-ea"/>
        <a:cs typeface="+mn-cs"/>
      </a:defRPr>
    </a:lvl7pPr>
    <a:lvl8pPr marL="3650696" algn="l" defTabSz="1043056" rtl="0" eaLnBrk="1" latinLnBrk="0" hangingPunct="1">
      <a:defRPr sz="2100" kern="1200">
        <a:solidFill>
          <a:schemeClr val="tx1"/>
        </a:solidFill>
        <a:latin typeface="+mn-lt"/>
        <a:ea typeface="+mn-ea"/>
        <a:cs typeface="+mn-cs"/>
      </a:defRPr>
    </a:lvl8pPr>
    <a:lvl9pPr marL="4172224" algn="l" defTabSz="1043056" rtl="0" eaLnBrk="1" latinLnBrk="0" hangingPunct="1">
      <a:defRPr sz="21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628" autoAdjust="0"/>
  </p:normalViewPr>
  <p:slideViewPr>
    <p:cSldViewPr snapToGrid="0">
      <p:cViewPr varScale="1">
        <p:scale>
          <a:sx n="102" d="100"/>
          <a:sy n="102" d="100"/>
        </p:scale>
        <p:origin x="-750" y="-102"/>
      </p:cViewPr>
      <p:guideLst>
        <p:guide orient="horz" pos="930"/>
        <p:guide orient="horz" pos="4377"/>
        <p:guide orient="horz" pos="414"/>
        <p:guide pos="341"/>
        <p:guide pos="6395"/>
        <p:guide pos="3300"/>
        <p:guide pos="3436"/>
      </p:guideLst>
    </p:cSldViewPr>
  </p:slideViewPr>
  <p:notesTextViewPr>
    <p:cViewPr>
      <p:scale>
        <a:sx n="1" d="1"/>
        <a:sy n="1" d="1"/>
      </p:scale>
      <p:origin x="0" y="0"/>
    </p:cViewPr>
  </p:notesTextViewPr>
  <p:sorterViewPr>
    <p:cViewPr>
      <p:scale>
        <a:sx n="100" d="100"/>
        <a:sy n="100" d="100"/>
      </p:scale>
      <p:origin x="0" y="0"/>
    </p:cViewPr>
  </p:sorterViewPr>
  <p:gridSpacing cx="36004" cy="36004"/>
</p:viewPr>
</file>

<file path=ppt/_rels/presentation.xml.rels>&#65279;<?xml version="1.0" encoding="UTF-8" standalone="yes"?>
<Relationships xmlns="http://schemas.openxmlformats.org/package/2006/relationships">
  <Relationship Id="rId2" Type="http://schemas.openxmlformats.org/officeDocument/2006/relationships/slide" Target="slides/slide1.xml" />
  <Relationship Id="rId3" Type="http://schemas.openxmlformats.org/officeDocument/2006/relationships/slide" Target="slides/slide2.xml" />
  <Relationship Id="rId4" Type="http://schemas.openxmlformats.org/officeDocument/2006/relationships/slide" Target="slides/slide3.xml" />
  <Relationship Id="rId5" Type="http://schemas.openxmlformats.org/officeDocument/2006/relationships/slide" Target="slides/slide4.xml" />
  <Relationship Id="rId6" Type="http://schemas.openxmlformats.org/officeDocument/2006/relationships/slide" Target="slides/slide5.xml" />
  <Relationship Id="rId7" Type="http://schemas.openxmlformats.org/officeDocument/2006/relationships/slide" Target="slides/slide6.xml" />
  <Relationship Id="rId8" Type="http://schemas.openxmlformats.org/officeDocument/2006/relationships/slide" Target="slides/slide7.xml" />
  <Relationship Id="rId9" Type="http://schemas.openxmlformats.org/officeDocument/2006/relationships/slide" Target="slides/slide8.xml" />
  <Relationship Id="rId10" Type="http://schemas.openxmlformats.org/officeDocument/2006/relationships/slide" Target="slides/slide9.xml" />
  <Relationship Id="rId11" Type="http://schemas.openxmlformats.org/officeDocument/2006/relationships/slide" Target="slides/slide10.xml" />
  <Relationship Id="rId12" Type="http://schemas.openxmlformats.org/officeDocument/2006/relationships/slide" Target="slides/slide11.xml" />
  <Relationship Id="rId13" Type="http://schemas.openxmlformats.org/officeDocument/2006/relationships/slide" Target="slides/slide12.xml" />
  <Relationship Id="rId18" Type="http://schemas.openxmlformats.org/officeDocument/2006/relationships/tableStyles" Target="tableStyles.xml" />
  <Relationship Id="rId17" Type="http://schemas.openxmlformats.org/officeDocument/2006/relationships/theme" Target="theme/theme1.xml" />
  <Relationship Id="rId16" Type="http://schemas.openxmlformats.org/officeDocument/2006/relationships/viewProps" Target="viewProps.xml" />
  <Relationship Id="rId1" Type="http://schemas.openxmlformats.org/officeDocument/2006/relationships/slideMaster" Target="slideMasters/slideMaster1.xml" />
  <Relationship Id="rId15" Type="http://schemas.openxmlformats.org/officeDocument/2006/relationships/presProps" Target="presProps.xml" />
  <Relationship Id="rId14" Type="http://schemas.openxmlformats.org/officeDocument/2006/relationships/notesMaster" Target="notesMasters/notesMaster1.xml" />
</Relationships>
</file>

<file path=ppt/notesMasters/_rels/notesMaster1.xml.rels>&#65279;<?xml version="1.0" encoding="UTF-8" standalone="yes"?>
<Relationships xmlns="http://schemas.openxmlformats.org/package/2006/relationships">
  <Relationship Id="rId1" Type="http://schemas.openxmlformats.org/officeDocument/2006/relationships/theme" Target="../theme/theme2.xml" />
</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2946292" cy="495776"/>
          </a:xfrm>
          <a:prstGeom prst="rect">
            <a:avLst/>
          </a:prstGeom>
        </p:spPr>
        <p:txBody>
          <a:bodyPr vert="horz" lIns="91440" tIns="45720" rIns="91440" bIns="45720" rtlCol="0"/>
          <a:lstStyle>
            <a:lvl1pPr algn="l">
              <a:defRPr sz="1200"/>
            </a:lvl1pPr>
          </a:lstStyle>
          <a:p>
            <a:endParaRPr lang="en-AU"/>
          </a:p>
        </p:txBody>
      </p:sp>
      <p:sp>
        <p:nvSpPr>
          <p:cNvPr id="3" name="Date Placeholder 2"/>
          <p:cNvSpPr>
            <a:spLocks noGrp="1"/>
          </p:cNvSpPr>
          <p:nvPr>
            <p:ph type="dt" idx="1"/>
          </p:nvPr>
        </p:nvSpPr>
        <p:spPr>
          <a:xfrm>
            <a:off x="3849802" y="0"/>
            <a:ext cx="2946292" cy="495776"/>
          </a:xfrm>
          <a:prstGeom prst="rect">
            <a:avLst/>
          </a:prstGeom>
        </p:spPr>
        <p:txBody>
          <a:bodyPr vert="horz" lIns="91440" tIns="45720" rIns="91440" bIns="45720" rtlCol="0"/>
          <a:lstStyle>
            <a:lvl1pPr algn="r">
              <a:defRPr sz="1200"/>
            </a:lvl1pPr>
          </a:lstStyle>
          <a:p>
            <a:fld id="{8E18826D-5822-49D9-89F8-7F590916662F}" type="datetimeFigureOut">
              <a:rPr lang="en-AU" smtClean="0"/>
              <a:t>1/08/2018</a:t>
            </a:fld>
            <a:endParaRPr lang="en-AU"/>
          </a:p>
        </p:txBody>
      </p:sp>
      <p:sp>
        <p:nvSpPr>
          <p:cNvPr id="4" name="Slide Image Placeholder 3"/>
          <p:cNvSpPr>
            <a:spLocks noGrp="1" noRot="1" noChangeAspect="1"/>
          </p:cNvSpPr>
          <p:nvPr>
            <p:ph type="sldImg" idx="2"/>
          </p:nvPr>
        </p:nvSpPr>
        <p:spPr>
          <a:xfrm>
            <a:off x="766763" y="744538"/>
            <a:ext cx="5264150" cy="3724275"/>
          </a:xfrm>
          <a:prstGeom prst="rect">
            <a:avLst/>
          </a:prstGeom>
          <a:noFill/>
          <a:ln w="12700">
            <a:solidFill>
              <a:prstClr val="black"/>
            </a:solidFill>
          </a:ln>
        </p:spPr>
        <p:txBody>
          <a:bodyPr vert="horz" lIns="91440" tIns="45720" rIns="91440" bIns="45720" rtlCol="0" anchor="ctr"/>
          <a:lstStyle/>
          <a:p>
            <a:endParaRPr lang="en-AU"/>
          </a:p>
        </p:txBody>
      </p:sp>
      <p:sp>
        <p:nvSpPr>
          <p:cNvPr id="5" name="Notes Placeholder 4"/>
          <p:cNvSpPr>
            <a:spLocks noGrp="1"/>
          </p:cNvSpPr>
          <p:nvPr>
            <p:ph type="body" sz="quarter" idx="3"/>
          </p:nvPr>
        </p:nvSpPr>
        <p:spPr>
          <a:xfrm>
            <a:off x="680401" y="4716225"/>
            <a:ext cx="5436874" cy="4466748"/>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6" name="Footer Placeholder 5"/>
          <p:cNvSpPr>
            <a:spLocks noGrp="1"/>
          </p:cNvSpPr>
          <p:nvPr>
            <p:ph type="ftr" sz="quarter" idx="4"/>
          </p:nvPr>
        </p:nvSpPr>
        <p:spPr>
          <a:xfrm>
            <a:off x="1" y="9430861"/>
            <a:ext cx="2946292" cy="495776"/>
          </a:xfrm>
          <a:prstGeom prst="rect">
            <a:avLst/>
          </a:prstGeom>
        </p:spPr>
        <p:txBody>
          <a:bodyPr vert="horz" lIns="91440" tIns="45720" rIns="91440" bIns="45720" rtlCol="0" anchor="b"/>
          <a:lstStyle>
            <a:lvl1pPr algn="l">
              <a:defRPr sz="1200"/>
            </a:lvl1pPr>
          </a:lstStyle>
          <a:p>
            <a:endParaRPr lang="en-AU"/>
          </a:p>
        </p:txBody>
      </p:sp>
      <p:sp>
        <p:nvSpPr>
          <p:cNvPr id="7" name="Slide Number Placeholder 6"/>
          <p:cNvSpPr>
            <a:spLocks noGrp="1"/>
          </p:cNvSpPr>
          <p:nvPr>
            <p:ph type="sldNum" sz="quarter" idx="5"/>
          </p:nvPr>
        </p:nvSpPr>
        <p:spPr>
          <a:xfrm>
            <a:off x="3849802" y="9430861"/>
            <a:ext cx="2946292" cy="495776"/>
          </a:xfrm>
          <a:prstGeom prst="rect">
            <a:avLst/>
          </a:prstGeom>
        </p:spPr>
        <p:txBody>
          <a:bodyPr vert="horz" lIns="91440" tIns="45720" rIns="91440" bIns="45720" rtlCol="0" anchor="b"/>
          <a:lstStyle>
            <a:lvl1pPr algn="r">
              <a:defRPr sz="1200"/>
            </a:lvl1pPr>
          </a:lstStyle>
          <a:p>
            <a:fld id="{DE96C4C4-3321-46C9-92BE-6D8989A9ED60}" type="slidenum">
              <a:rPr lang="en-AU" smtClean="0"/>
              <a:t>‹#›</a:t>
            </a:fld>
            <a:endParaRPr lang="en-AU"/>
          </a:p>
        </p:txBody>
      </p:sp>
    </p:spTree>
    <p:extLst>
      <p:ext uri="{BB962C8B-B14F-4D97-AF65-F5344CB8AC3E}">
        <p14:creationId xmlns:p14="http://schemas.microsoft.com/office/powerpoint/2010/main" val="307448849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&#65279;<?xml version="1.0" encoding="UTF-8" standalone="yes"?>
<Relationships xmlns="http://schemas.openxmlformats.org/package/2006/relationships">
  <Relationship Id="rId2" Type="http://schemas.openxmlformats.org/officeDocument/2006/relationships/slide" Target="../slides/slide1.xml" />
  <Relationship Id="rId1" Type="http://schemas.openxmlformats.org/officeDocument/2006/relationships/notesMaster" Target="../notesMasters/notesMaster1.xml" />
</Relationships>
</file>

<file path=ppt/notesSlides/_rels/notesSlide10.xml.rels>&#65279;<?xml version="1.0" encoding="UTF-8" standalone="yes"?>
<Relationships xmlns="http://schemas.openxmlformats.org/package/2006/relationships">
  <Relationship Id="rId2" Type="http://schemas.openxmlformats.org/officeDocument/2006/relationships/slide" Target="../slides/slide10.xml" />
  <Relationship Id="rId1" Type="http://schemas.openxmlformats.org/officeDocument/2006/relationships/notesMaster" Target="../notesMasters/notesMaster1.xml" />
</Relationships>
</file>

<file path=ppt/notesSlides/_rels/notesSlide11.xml.rels>&#65279;<?xml version="1.0" encoding="UTF-8" standalone="yes"?>
<Relationships xmlns="http://schemas.openxmlformats.org/package/2006/relationships">
  <Relationship Id="rId2" Type="http://schemas.openxmlformats.org/officeDocument/2006/relationships/slide" Target="../slides/slide11.xml" />
  <Relationship Id="rId1" Type="http://schemas.openxmlformats.org/officeDocument/2006/relationships/notesMaster" Target="../notesMasters/notesMaster1.xml" />
</Relationships>
</file>

<file path=ppt/notesSlides/_rels/notesSlide12.xml.rels>&#65279;<?xml version="1.0" encoding="UTF-8" standalone="yes"?>
<Relationships xmlns="http://schemas.openxmlformats.org/package/2006/relationships">
  <Relationship Id="rId2" Type="http://schemas.openxmlformats.org/officeDocument/2006/relationships/slide" Target="../slides/slide12.xml" />
  <Relationship Id="rId1" Type="http://schemas.openxmlformats.org/officeDocument/2006/relationships/notesMaster" Target="../notesMasters/notesMaster1.xml" />
</Relationships>
</file>

<file path=ppt/notesSlides/_rels/notesSlide2.xml.rels>&#65279;<?xml version="1.0" encoding="UTF-8" standalone="yes"?>
<Relationships xmlns="http://schemas.openxmlformats.org/package/2006/relationships">
  <Relationship Id="rId2" Type="http://schemas.openxmlformats.org/officeDocument/2006/relationships/slide" Target="../slides/slide2.xml" />
  <Relationship Id="rId1" Type="http://schemas.openxmlformats.org/officeDocument/2006/relationships/notesMaster" Target="../notesMasters/notesMaster1.xml" />
</Relationships>
</file>

<file path=ppt/notesSlides/_rels/notesSlide3.xml.rels>&#65279;<?xml version="1.0" encoding="UTF-8" standalone="yes"?>
<Relationships xmlns="http://schemas.openxmlformats.org/package/2006/relationships">
  <Relationship Id="rId2" Type="http://schemas.openxmlformats.org/officeDocument/2006/relationships/slide" Target="../slides/slide3.xml" />
  <Relationship Id="rId1" Type="http://schemas.openxmlformats.org/officeDocument/2006/relationships/notesMaster" Target="../notesMasters/notesMaster1.xml" />
</Relationships>
</file>

<file path=ppt/notesSlides/_rels/notesSlide4.xml.rels>&#65279;<?xml version="1.0" encoding="UTF-8" standalone="yes"?>
<Relationships xmlns="http://schemas.openxmlformats.org/package/2006/relationships">
  <Relationship Id="rId2" Type="http://schemas.openxmlformats.org/officeDocument/2006/relationships/slide" Target="../slides/slide4.xml" />
  <Relationship Id="rId1" Type="http://schemas.openxmlformats.org/officeDocument/2006/relationships/notesMaster" Target="../notesMasters/notesMaster1.xml" />
</Relationships>
</file>

<file path=ppt/notesSlides/_rels/notesSlide5.xml.rels>&#65279;<?xml version="1.0" encoding="UTF-8" standalone="yes"?>
<Relationships xmlns="http://schemas.openxmlformats.org/package/2006/relationships">
  <Relationship Id="rId2" Type="http://schemas.openxmlformats.org/officeDocument/2006/relationships/slide" Target="../slides/slide5.xml" />
  <Relationship Id="rId1" Type="http://schemas.openxmlformats.org/officeDocument/2006/relationships/notesMaster" Target="../notesMasters/notesMaster1.xml" />
</Relationships>
</file>

<file path=ppt/notesSlides/_rels/notesSlide6.xml.rels>&#65279;<?xml version="1.0" encoding="UTF-8" standalone="yes"?>
<Relationships xmlns="http://schemas.openxmlformats.org/package/2006/relationships">
  <Relationship Id="rId2" Type="http://schemas.openxmlformats.org/officeDocument/2006/relationships/slide" Target="../slides/slide6.xml" />
  <Relationship Id="rId1" Type="http://schemas.openxmlformats.org/officeDocument/2006/relationships/notesMaster" Target="../notesMasters/notesMaster1.xml" />
</Relationships>
</file>

<file path=ppt/notesSlides/_rels/notesSlide7.xml.rels>&#65279;<?xml version="1.0" encoding="UTF-8" standalone="yes"?>
<Relationships xmlns="http://schemas.openxmlformats.org/package/2006/relationships">
  <Relationship Id="rId2" Type="http://schemas.openxmlformats.org/officeDocument/2006/relationships/slide" Target="../slides/slide7.xml" />
  <Relationship Id="rId1" Type="http://schemas.openxmlformats.org/officeDocument/2006/relationships/notesMaster" Target="../notesMasters/notesMaster1.xml" />
</Relationships>
</file>

<file path=ppt/notesSlides/_rels/notesSlide8.xml.rels>&#65279;<?xml version="1.0" encoding="UTF-8" standalone="yes"?>
<Relationships xmlns="http://schemas.openxmlformats.org/package/2006/relationships">
  <Relationship Id="rId2" Type="http://schemas.openxmlformats.org/officeDocument/2006/relationships/slide" Target="../slides/slide8.xml" />
  <Relationship Id="rId1" Type="http://schemas.openxmlformats.org/officeDocument/2006/relationships/notesMaster" Target="../notesMasters/notesMaster1.xml" />
</Relationships>
</file>

<file path=ppt/notesSlides/_rels/notesSlide9.xml.rels>&#65279;<?xml version="1.0" encoding="UTF-8" standalone="yes"?>
<Relationships xmlns="http://schemas.openxmlformats.org/package/2006/relationships">
  <Relationship Id="rId2" Type="http://schemas.openxmlformats.org/officeDocument/2006/relationships/slide" Target="../slides/slide9.xml" />
  <Relationship Id="rId1" Type="http://schemas.openxmlformats.org/officeDocument/2006/relationships/notesMaster" Target="../notesMasters/notesMaster1.xml" />
</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10"/>
          </p:nvPr>
        </p:nvSpPr>
        <p:spPr/>
        <p:txBody>
          <a:bodyPr/>
          <a:lstStyle/>
          <a:p>
            <a:fld id="{DE96C4C4-3321-46C9-92BE-6D8989A9ED60}" type="slidenum">
              <a:rPr lang="en-AU" smtClean="0"/>
              <a:t>1</a:t>
            </a:fld>
            <a:endParaRPr lang="en-AU"/>
          </a:p>
        </p:txBody>
      </p:sp>
    </p:spTree>
    <p:extLst>
      <p:ext uri="{BB962C8B-B14F-4D97-AF65-F5344CB8AC3E}">
        <p14:creationId xmlns:p14="http://schemas.microsoft.com/office/powerpoint/2010/main" val="324017926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10"/>
          </p:nvPr>
        </p:nvSpPr>
        <p:spPr/>
        <p:txBody>
          <a:bodyPr/>
          <a:lstStyle/>
          <a:p>
            <a:fld id="{DE96C4C4-3321-46C9-92BE-6D8989A9ED60}" type="slidenum">
              <a:rPr lang="en-AU" smtClean="0"/>
              <a:t>10</a:t>
            </a:fld>
            <a:endParaRPr lang="en-AU"/>
          </a:p>
        </p:txBody>
      </p:sp>
    </p:spTree>
    <p:extLst>
      <p:ext uri="{BB962C8B-B14F-4D97-AF65-F5344CB8AC3E}">
        <p14:creationId xmlns:p14="http://schemas.microsoft.com/office/powerpoint/2010/main" val="392518723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10"/>
          </p:nvPr>
        </p:nvSpPr>
        <p:spPr/>
        <p:txBody>
          <a:bodyPr/>
          <a:lstStyle/>
          <a:p>
            <a:fld id="{DE96C4C4-3321-46C9-92BE-6D8989A9ED60}" type="slidenum">
              <a:rPr lang="en-AU" smtClean="0"/>
              <a:t>11</a:t>
            </a:fld>
            <a:endParaRPr lang="en-AU"/>
          </a:p>
        </p:txBody>
      </p:sp>
    </p:spTree>
    <p:extLst>
      <p:ext uri="{BB962C8B-B14F-4D97-AF65-F5344CB8AC3E}">
        <p14:creationId xmlns:p14="http://schemas.microsoft.com/office/powerpoint/2010/main" val="198598153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10"/>
          </p:nvPr>
        </p:nvSpPr>
        <p:spPr/>
        <p:txBody>
          <a:bodyPr/>
          <a:lstStyle/>
          <a:p>
            <a:fld id="{DE96C4C4-3321-46C9-92BE-6D8989A9ED60}" type="slidenum">
              <a:rPr lang="en-AU" smtClean="0"/>
              <a:t>12</a:t>
            </a:fld>
            <a:endParaRPr lang="en-AU"/>
          </a:p>
        </p:txBody>
      </p:sp>
    </p:spTree>
    <p:extLst>
      <p:ext uri="{BB962C8B-B14F-4D97-AF65-F5344CB8AC3E}">
        <p14:creationId xmlns:p14="http://schemas.microsoft.com/office/powerpoint/2010/main" val="311598323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10"/>
          </p:nvPr>
        </p:nvSpPr>
        <p:spPr/>
        <p:txBody>
          <a:bodyPr/>
          <a:lstStyle/>
          <a:p>
            <a:fld id="{DE96C4C4-3321-46C9-92BE-6D8989A9ED60}" type="slidenum">
              <a:rPr lang="en-AU" smtClean="0"/>
              <a:t>2</a:t>
            </a:fld>
            <a:endParaRPr lang="en-AU"/>
          </a:p>
        </p:txBody>
      </p:sp>
    </p:spTree>
    <p:extLst>
      <p:ext uri="{BB962C8B-B14F-4D97-AF65-F5344CB8AC3E}">
        <p14:creationId xmlns:p14="http://schemas.microsoft.com/office/powerpoint/2010/main" val="413140705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10"/>
          </p:nvPr>
        </p:nvSpPr>
        <p:spPr/>
        <p:txBody>
          <a:bodyPr/>
          <a:lstStyle/>
          <a:p>
            <a:fld id="{DE96C4C4-3321-46C9-92BE-6D8989A9ED60}" type="slidenum">
              <a:rPr lang="en-AU" smtClean="0"/>
              <a:t>3</a:t>
            </a:fld>
            <a:endParaRPr lang="en-AU"/>
          </a:p>
        </p:txBody>
      </p:sp>
    </p:spTree>
    <p:extLst>
      <p:ext uri="{BB962C8B-B14F-4D97-AF65-F5344CB8AC3E}">
        <p14:creationId xmlns:p14="http://schemas.microsoft.com/office/powerpoint/2010/main" val="131062319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10"/>
          </p:nvPr>
        </p:nvSpPr>
        <p:spPr/>
        <p:txBody>
          <a:bodyPr/>
          <a:lstStyle/>
          <a:p>
            <a:fld id="{DE96C4C4-3321-46C9-92BE-6D8989A9ED60}" type="slidenum">
              <a:rPr lang="en-AU" smtClean="0"/>
              <a:t>4</a:t>
            </a:fld>
            <a:endParaRPr lang="en-AU"/>
          </a:p>
        </p:txBody>
      </p:sp>
    </p:spTree>
    <p:extLst>
      <p:ext uri="{BB962C8B-B14F-4D97-AF65-F5344CB8AC3E}">
        <p14:creationId xmlns:p14="http://schemas.microsoft.com/office/powerpoint/2010/main" val="104491232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10"/>
          </p:nvPr>
        </p:nvSpPr>
        <p:spPr/>
        <p:txBody>
          <a:bodyPr/>
          <a:lstStyle/>
          <a:p>
            <a:fld id="{DE96C4C4-3321-46C9-92BE-6D8989A9ED60}" type="slidenum">
              <a:rPr lang="en-AU" smtClean="0"/>
              <a:t>5</a:t>
            </a:fld>
            <a:endParaRPr lang="en-AU"/>
          </a:p>
        </p:txBody>
      </p:sp>
    </p:spTree>
    <p:extLst>
      <p:ext uri="{BB962C8B-B14F-4D97-AF65-F5344CB8AC3E}">
        <p14:creationId xmlns:p14="http://schemas.microsoft.com/office/powerpoint/2010/main" val="374325534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10"/>
          </p:nvPr>
        </p:nvSpPr>
        <p:spPr/>
        <p:txBody>
          <a:bodyPr/>
          <a:lstStyle/>
          <a:p>
            <a:fld id="{DE96C4C4-3321-46C9-92BE-6D8989A9ED60}" type="slidenum">
              <a:rPr lang="en-AU" smtClean="0"/>
              <a:t>6</a:t>
            </a:fld>
            <a:endParaRPr lang="en-AU"/>
          </a:p>
        </p:txBody>
      </p:sp>
    </p:spTree>
    <p:extLst>
      <p:ext uri="{BB962C8B-B14F-4D97-AF65-F5344CB8AC3E}">
        <p14:creationId xmlns:p14="http://schemas.microsoft.com/office/powerpoint/2010/main" val="33542298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10"/>
          </p:nvPr>
        </p:nvSpPr>
        <p:spPr/>
        <p:txBody>
          <a:bodyPr/>
          <a:lstStyle/>
          <a:p>
            <a:fld id="{DE96C4C4-3321-46C9-92BE-6D8989A9ED60}" type="slidenum">
              <a:rPr lang="en-AU" smtClean="0"/>
              <a:t>7</a:t>
            </a:fld>
            <a:endParaRPr lang="en-AU"/>
          </a:p>
        </p:txBody>
      </p:sp>
    </p:spTree>
    <p:extLst>
      <p:ext uri="{BB962C8B-B14F-4D97-AF65-F5344CB8AC3E}">
        <p14:creationId xmlns:p14="http://schemas.microsoft.com/office/powerpoint/2010/main" val="176470368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10"/>
          </p:nvPr>
        </p:nvSpPr>
        <p:spPr/>
        <p:txBody>
          <a:bodyPr/>
          <a:lstStyle/>
          <a:p>
            <a:fld id="{DE96C4C4-3321-46C9-92BE-6D8989A9ED60}" type="slidenum">
              <a:rPr lang="en-AU" smtClean="0"/>
              <a:t>8</a:t>
            </a:fld>
            <a:endParaRPr lang="en-AU"/>
          </a:p>
        </p:txBody>
      </p:sp>
    </p:spTree>
    <p:extLst>
      <p:ext uri="{BB962C8B-B14F-4D97-AF65-F5344CB8AC3E}">
        <p14:creationId xmlns:p14="http://schemas.microsoft.com/office/powerpoint/2010/main" val="320538413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10"/>
          </p:nvPr>
        </p:nvSpPr>
        <p:spPr/>
        <p:txBody>
          <a:bodyPr/>
          <a:lstStyle/>
          <a:p>
            <a:fld id="{DE96C4C4-3321-46C9-92BE-6D8989A9ED60}" type="slidenum">
              <a:rPr lang="en-AU" smtClean="0"/>
              <a:t>9</a:t>
            </a:fld>
            <a:endParaRPr lang="en-AU"/>
          </a:p>
        </p:txBody>
      </p:sp>
    </p:spTree>
    <p:extLst>
      <p:ext uri="{BB962C8B-B14F-4D97-AF65-F5344CB8AC3E}">
        <p14:creationId xmlns:p14="http://schemas.microsoft.com/office/powerpoint/2010/main" val="2947640572"/>
      </p:ext>
    </p:extLst>
  </p:cSld>
  <p:clrMapOvr>
    <a:masterClrMapping/>
  </p:clrMapOvr>
</p:notes>
</file>

<file path=ppt/slideLayouts/_rels/slideLayout1.xml.rels>&#65279;<?xml version="1.0" encoding="UTF-8" standalone="yes"?>
<Relationships xmlns="http://schemas.openxmlformats.org/package/2006/relationships">
  <Relationship Id="rId3" Type="http://schemas.openxmlformats.org/officeDocument/2006/relationships/image" Target="../media/image3.png" />
  <Relationship Id="rId2" Type="http://schemas.openxmlformats.org/officeDocument/2006/relationships/image" Target="../media/image2.PNG" />
  <Relationship Id="rId1" Type="http://schemas.openxmlformats.org/officeDocument/2006/relationships/slideMaster" Target="../slideMasters/slideMaster1.xml" />
</Relationships>
</file>

<file path=ppt/slideLayouts/_rels/slideLayout10.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11.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12.xml.rels>&#65279;<?xml version="1.0" encoding="UTF-8" standalone="yes"?>
<Relationships xmlns="http://schemas.openxmlformats.org/package/2006/relationships">
  <Relationship Id="rId2" Type="http://schemas.openxmlformats.org/officeDocument/2006/relationships/image" Target="../media/image7.png" />
  <Relationship Id="rId1" Type="http://schemas.openxmlformats.org/officeDocument/2006/relationships/slideMaster" Target="../slideMasters/slideMaster1.xml" />
</Relationships>
</file>

<file path=ppt/slideLayouts/_rels/slideLayout2.xml.rels>&#65279;<?xml version="1.0" encoding="UTF-8" standalone="yes"?>
<Relationships xmlns="http://schemas.openxmlformats.org/package/2006/relationships">
  <Relationship Id="rId3" Type="http://schemas.openxmlformats.org/officeDocument/2006/relationships/image" Target="../media/image3.png" />
  <Relationship Id="rId2" Type="http://schemas.openxmlformats.org/officeDocument/2006/relationships/image" Target="../media/image2.PNG" />
  <Relationship Id="rId1" Type="http://schemas.openxmlformats.org/officeDocument/2006/relationships/slideMaster" Target="../slideMasters/slideMaster1.xml" />
</Relationships>
</file>

<file path=ppt/slideLayouts/_rels/slideLayout3.xml.rels>&#65279;<?xml version="1.0" encoding="UTF-8" standalone="yes"?>
<Relationships xmlns="http://schemas.openxmlformats.org/package/2006/relationships">
  <Relationship Id="rId3" Type="http://schemas.openxmlformats.org/officeDocument/2006/relationships/image" Target="../media/image4.png" />
  <Relationship Id="rId2" Type="http://schemas.openxmlformats.org/officeDocument/2006/relationships/image" Target="../media/image2.PNG" />
  <Relationship Id="rId1" Type="http://schemas.openxmlformats.org/officeDocument/2006/relationships/slideMaster" Target="../slideMasters/slideMaster1.xml" />
  <Relationship Id="rId4" Type="http://schemas.openxmlformats.org/officeDocument/2006/relationships/image" Target="../media/image3.png" />
</Relationships>
</file>

<file path=ppt/slideLayouts/_rels/slideLayout4.xml.rels>&#65279;<?xml version="1.0" encoding="UTF-8" standalone="yes"?>
<Relationships xmlns="http://schemas.openxmlformats.org/package/2006/relationships">
  <Relationship Id="rId2" Type="http://schemas.openxmlformats.org/officeDocument/2006/relationships/image" Target="../media/image5.png" />
  <Relationship Id="rId1" Type="http://schemas.openxmlformats.org/officeDocument/2006/relationships/slideMaster" Target="../slideMasters/slideMaster1.xml" />
</Relationships>
</file>

<file path=ppt/slideLayouts/_rels/slideLayout5.xml.rels>&#65279;<?xml version="1.0" encoding="UTF-8" standalone="yes"?>
<Relationships xmlns="http://schemas.openxmlformats.org/package/2006/relationships">
  <Relationship Id="rId2" Type="http://schemas.openxmlformats.org/officeDocument/2006/relationships/image" Target="../media/image3.png" />
  <Relationship Id="rId1" Type="http://schemas.openxmlformats.org/officeDocument/2006/relationships/slideMaster" Target="../slideMasters/slideMaster1.xml" />
</Relationships>
</file>

<file path=ppt/slideLayouts/_rels/slideLayout6.xml.rels>&#65279;<?xml version="1.0" encoding="UTF-8" standalone="yes"?>
<Relationships xmlns="http://schemas.openxmlformats.org/package/2006/relationships">
  <Relationship Id="rId3" Type="http://schemas.openxmlformats.org/officeDocument/2006/relationships/image" Target="../media/image6.png" />
  <Relationship Id="rId2" Type="http://schemas.openxmlformats.org/officeDocument/2006/relationships/image" Target="../media/image4.png" />
  <Relationship Id="rId1" Type="http://schemas.openxmlformats.org/officeDocument/2006/relationships/slideMaster" Target="../slideMasters/slideMaster1.xml" />
</Relationships>
</file>

<file path=ppt/slideLayouts/_rels/slideLayout7.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8.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9.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p:cSld name="Titl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6" name="Title Placeholder"/>
          <p:cNvSpPr>
            <a:spLocks noGrp="1"/>
          </p:cNvSpPr>
          <p:nvPr>
            <p:ph type="body" sz="quarter" idx="10" hasCustomPrompt="1"/>
          </p:nvPr>
        </p:nvSpPr>
        <p:spPr>
          <a:xfrm>
            <a:off x="539751" y="5156300"/>
            <a:ext cx="9612313" cy="1785104"/>
          </a:xfrm>
          <a:blipFill dpi="0" rotWithShape="1">
            <a:blip r:embed="rId3">
              <a:extLst>
                <a:ext uri="{28A0092B-C50C-407E-A947-70E740481C1C}">
                  <a14:useLocalDpi xmlns:a14="http://schemas.microsoft.com/office/drawing/2010/main" val="0"/>
                </a:ext>
              </a:extLst>
            </a:blip>
            <a:srcRect/>
            <a:stretch>
              <a:fillRect/>
            </a:stretch>
          </a:blipFill>
        </p:spPr>
        <p:txBody>
          <a:bodyPr lIns="359936" anchor="b" anchorCtr="0">
            <a:spAutoFit/>
          </a:bodyPr>
          <a:lstStyle>
            <a:lvl1pPr marL="0">
              <a:lnSpc>
                <a:spcPct val="90000"/>
              </a:lnSpc>
              <a:defRPr sz="4800" baseline="12000">
                <a:solidFill>
                  <a:schemeClr val="tx2"/>
                </a:solidFill>
                <a:latin typeface="+mj-lt"/>
              </a:defRPr>
            </a:lvl1pPr>
            <a:lvl2pPr marL="0">
              <a:spcAft>
                <a:spcPts val="1800"/>
              </a:spcAft>
              <a:defRPr sz="2900">
                <a:solidFill>
                  <a:schemeClr val="accent2"/>
                </a:solidFill>
                <a:latin typeface="+mj-lt"/>
              </a:defRPr>
            </a:lvl2pPr>
            <a:lvl3pPr marL="0" indent="0">
              <a:spcAft>
                <a:spcPts val="1800"/>
              </a:spcAft>
              <a:buNone/>
              <a:defRPr sz="1600" b="1">
                <a:solidFill>
                  <a:schemeClr val="tx2"/>
                </a:solidFill>
              </a:defRPr>
            </a:lvl3pPr>
            <a:lvl4pPr marL="0" indent="0">
              <a:spcAft>
                <a:spcPts val="300"/>
              </a:spcAft>
              <a:buNone/>
              <a:defRPr sz="1300">
                <a:solidFill>
                  <a:schemeClr val="tx2"/>
                </a:solidFill>
              </a:defRPr>
            </a:lvl4pPr>
          </a:lstStyle>
          <a:p>
            <a:pPr lvl="0"/>
            <a:r>
              <a:rPr lang="en-GB" noProof="0" dirty="0" smtClean="0"/>
              <a:t>[Title]</a:t>
            </a:r>
          </a:p>
          <a:p>
            <a:pPr lvl="1"/>
            <a:r>
              <a:rPr lang="en-GB" noProof="0" dirty="0" smtClean="0"/>
              <a:t>[Subtitle] (delete if not required)</a:t>
            </a:r>
          </a:p>
          <a:p>
            <a:pPr lvl="2"/>
            <a:r>
              <a:rPr lang="en-GB" noProof="0" dirty="0" smtClean="0"/>
              <a:t>[Date]</a:t>
            </a:r>
          </a:p>
          <a:p>
            <a:pPr lvl="3"/>
            <a:r>
              <a:rPr lang="en-GB" noProof="0" dirty="0" smtClean="0"/>
              <a:t>[Presenter/Contacts]</a:t>
            </a:r>
            <a:endParaRPr lang="en-GB" noProof="0" dirty="0"/>
          </a:p>
        </p:txBody>
      </p:sp>
    </p:spTree>
    <p:extLst>
      <p:ext uri="{BB962C8B-B14F-4D97-AF65-F5344CB8AC3E}">
        <p14:creationId xmlns:p14="http://schemas.microsoft.com/office/powerpoint/2010/main" val="33712993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No Content">
    <p:spTree>
      <p:nvGrpSpPr>
        <p:cNvPr id="1" name=""/>
        <p:cNvGrpSpPr/>
        <p:nvPr/>
      </p:nvGrpSpPr>
      <p:grpSpPr>
        <a:xfrm>
          <a:off x="0" y="0"/>
          <a:ext cx="0" cy="0"/>
          <a:chOff x="0" y="0"/>
          <a:chExt cx="0" cy="0"/>
        </a:xfrm>
      </p:grpSpPr>
      <p:sp>
        <p:nvSpPr>
          <p:cNvPr id="2" name="Title Placeholder"/>
          <p:cNvSpPr>
            <a:spLocks noGrp="1"/>
          </p:cNvSpPr>
          <p:nvPr>
            <p:ph type="title"/>
          </p:nvPr>
        </p:nvSpPr>
        <p:spPr/>
        <p:txBody>
          <a:bodyPr/>
          <a:lstStyle/>
          <a:p>
            <a:r>
              <a:rPr lang="en-GB" noProof="0" dirty="0" smtClean="0"/>
              <a:t>Click to edit Master title style</a:t>
            </a:r>
            <a:endParaRPr lang="en-GB" noProof="0" dirty="0"/>
          </a:p>
        </p:txBody>
      </p:sp>
    </p:spTree>
    <p:extLst>
      <p:ext uri="{BB962C8B-B14F-4D97-AF65-F5344CB8AC3E}">
        <p14:creationId xmlns:p14="http://schemas.microsoft.com/office/powerpoint/2010/main" val="19430374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Disclaimer">
    <p:spTree>
      <p:nvGrpSpPr>
        <p:cNvPr id="1" name=""/>
        <p:cNvGrpSpPr/>
        <p:nvPr/>
      </p:nvGrpSpPr>
      <p:grpSpPr>
        <a:xfrm>
          <a:off x="0" y="0"/>
          <a:ext cx="0" cy="0"/>
          <a:chOff x="0" y="0"/>
          <a:chExt cx="0" cy="0"/>
        </a:xfrm>
      </p:grpSpPr>
      <p:sp>
        <p:nvSpPr>
          <p:cNvPr id="2" name="Title Placeholder"/>
          <p:cNvSpPr>
            <a:spLocks noGrp="1"/>
          </p:cNvSpPr>
          <p:nvPr>
            <p:ph type="title"/>
          </p:nvPr>
        </p:nvSpPr>
        <p:spPr/>
        <p:txBody>
          <a:bodyPr/>
          <a:lstStyle/>
          <a:p>
            <a:r>
              <a:rPr lang="en-GB" noProof="0" dirty="0" smtClean="0"/>
              <a:t>Click to edit Master title style</a:t>
            </a:r>
            <a:endParaRPr lang="en-GB" noProof="0" dirty="0"/>
          </a:p>
        </p:txBody>
      </p:sp>
      <p:sp>
        <p:nvSpPr>
          <p:cNvPr id="3" name="Rectangle 2"/>
          <p:cNvSpPr/>
          <p:nvPr userDrawn="1"/>
        </p:nvSpPr>
        <p:spPr>
          <a:xfrm>
            <a:off x="538725" y="5753100"/>
            <a:ext cx="9612063" cy="1055755"/>
          </a:xfrm>
          <a:prstGeom prst="rect">
            <a:avLst/>
          </a:prstGeom>
        </p:spPr>
        <p:txBody>
          <a:bodyPr wrap="square" lIns="0" tIns="0" rIns="0" bIns="0" anchor="b" anchorCtr="0">
            <a:noAutofit/>
          </a:bodyPr>
          <a:lstStyle/>
          <a:p>
            <a:pPr>
              <a:lnSpc>
                <a:spcPct val="110000"/>
              </a:lnSpc>
              <a:spcAft>
                <a:spcPts val="600"/>
              </a:spcAft>
            </a:pPr>
            <a:r>
              <a:rPr lang="en-AU" sz="1000" noProof="0" dirty="0" smtClean="0"/>
              <a:t>The contents of this publication, current at the date of publication set out in this document, are for reference purposes only. They do not constitute legal advice and should not be relied upon as such. Specific legal advice about your specific circumstances should always be sought separately before taking any action based on this publication.</a:t>
            </a:r>
          </a:p>
          <a:p>
            <a:pPr>
              <a:lnSpc>
                <a:spcPct val="110000"/>
              </a:lnSpc>
              <a:spcAft>
                <a:spcPts val="600"/>
              </a:spcAft>
            </a:pPr>
            <a:r>
              <a:rPr lang="en-AU" sz="1000" noProof="0" dirty="0" smtClean="0"/>
              <a:t>Herbert Smith Freehills LLP and its affiliated and subsidiary businesses and firms and Herbert Smith Freehills, an Australian Partnership, are separate member firms of the international legal practice known as Herbert Smith Freehills.</a:t>
            </a:r>
          </a:p>
          <a:p>
            <a:pPr>
              <a:lnSpc>
                <a:spcPct val="110000"/>
              </a:lnSpc>
              <a:spcAft>
                <a:spcPts val="600"/>
              </a:spcAft>
            </a:pPr>
            <a:r>
              <a:rPr lang="en-AU" sz="1000" noProof="0" dirty="0" smtClean="0"/>
              <a:t>© Herbert Smith Freehills 2018</a:t>
            </a:r>
            <a:endParaRPr lang="en-AU" sz="1000" noProof="0" dirty="0">
              <a:effectLst/>
            </a:endParaRPr>
          </a:p>
        </p:txBody>
      </p:sp>
    </p:spTree>
    <p:extLst>
      <p:ext uri="{BB962C8B-B14F-4D97-AF65-F5344CB8AC3E}">
        <p14:creationId xmlns:p14="http://schemas.microsoft.com/office/powerpoint/2010/main" val="327567270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Back Page (office grid)">
    <p:bg>
      <p:bgPr>
        <a:blipFill dpi="0" rotWithShape="1">
          <a:blip r:embed="rId2">
            <a:lum/>
          </a:blip>
          <a:srcRect/>
          <a:stretch>
            <a:fillRect l="1500" t="1500" r="1500" b="1500"/>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1169555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Title w/imag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5" name="Title Placeholder"/>
          <p:cNvSpPr>
            <a:spLocks noGrp="1"/>
          </p:cNvSpPr>
          <p:nvPr>
            <p:ph type="body" sz="quarter" idx="11" hasCustomPrompt="1"/>
          </p:nvPr>
        </p:nvSpPr>
        <p:spPr>
          <a:xfrm>
            <a:off x="539749" y="5156300"/>
            <a:ext cx="6864351" cy="1785104"/>
          </a:xfrm>
          <a:blipFill dpi="0" rotWithShape="1">
            <a:blip r:embed="rId3"/>
            <a:srcRect/>
            <a:stretch>
              <a:fillRect r="-38000"/>
            </a:stretch>
          </a:blipFill>
        </p:spPr>
        <p:txBody>
          <a:bodyPr wrap="square" lIns="359936" rIns="0" anchor="b" anchorCtr="0">
            <a:spAutoFit/>
          </a:bodyPr>
          <a:lstStyle>
            <a:lvl1pPr>
              <a:lnSpc>
                <a:spcPct val="90000"/>
              </a:lnSpc>
              <a:defRPr sz="4800" baseline="12000">
                <a:solidFill>
                  <a:schemeClr val="tx2"/>
                </a:solidFill>
                <a:latin typeface="+mj-lt"/>
              </a:defRPr>
            </a:lvl1pPr>
            <a:lvl2pPr>
              <a:spcAft>
                <a:spcPts val="1800"/>
              </a:spcAft>
              <a:defRPr sz="2900">
                <a:solidFill>
                  <a:schemeClr val="accent2"/>
                </a:solidFill>
                <a:latin typeface="+mj-lt"/>
              </a:defRPr>
            </a:lvl2pPr>
            <a:lvl3pPr marL="0" indent="0">
              <a:spcAft>
                <a:spcPts val="1800"/>
              </a:spcAft>
              <a:buFontTx/>
              <a:buNone/>
              <a:defRPr sz="1600" b="1">
                <a:solidFill>
                  <a:schemeClr val="tx2"/>
                </a:solidFill>
              </a:defRPr>
            </a:lvl3pPr>
            <a:lvl4pPr marL="0" indent="0">
              <a:spcAft>
                <a:spcPts val="300"/>
              </a:spcAft>
              <a:buFontTx/>
              <a:buNone/>
              <a:defRPr sz="1300">
                <a:solidFill>
                  <a:schemeClr val="tx2"/>
                </a:solidFill>
              </a:defRPr>
            </a:lvl4pPr>
            <a:lvl5pPr>
              <a:defRPr>
                <a:solidFill>
                  <a:schemeClr val="tx2"/>
                </a:solidFill>
              </a:defRPr>
            </a:lvl5pPr>
          </a:lstStyle>
          <a:p>
            <a:pPr lvl="0"/>
            <a:r>
              <a:rPr lang="en-GB" noProof="0" dirty="0" smtClean="0"/>
              <a:t>[Title]</a:t>
            </a:r>
          </a:p>
          <a:p>
            <a:pPr lvl="1"/>
            <a:r>
              <a:rPr lang="en-GB" noProof="0" dirty="0" smtClean="0"/>
              <a:t>[Subtitle] (delete if not required)</a:t>
            </a:r>
          </a:p>
          <a:p>
            <a:pPr lvl="2"/>
            <a:r>
              <a:rPr lang="en-GB" noProof="0" dirty="0" smtClean="0"/>
              <a:t>[Date]</a:t>
            </a:r>
          </a:p>
          <a:p>
            <a:pPr lvl="3"/>
            <a:r>
              <a:rPr lang="en-GB" noProof="0" dirty="0" smtClean="0"/>
              <a:t>[Presenter/Contacts]</a:t>
            </a:r>
          </a:p>
        </p:txBody>
      </p:sp>
      <p:sp>
        <p:nvSpPr>
          <p:cNvPr id="3" name="Picture Placeholder 2"/>
          <p:cNvSpPr>
            <a:spLocks noGrp="1"/>
          </p:cNvSpPr>
          <p:nvPr>
            <p:ph type="pic" sz="quarter" idx="12"/>
          </p:nvPr>
        </p:nvSpPr>
        <p:spPr>
          <a:xfrm>
            <a:off x="7812063" y="646338"/>
            <a:ext cx="2340000" cy="6300000"/>
          </a:xfrm>
          <a:solidFill>
            <a:schemeClr val="bg2">
              <a:lumMod val="40000"/>
              <a:lumOff val="60000"/>
            </a:schemeClr>
          </a:solidFill>
        </p:spPr>
        <p:txBody>
          <a:bodyPr tIns="2160000"/>
          <a:lstStyle>
            <a:lvl1pPr algn="ctr">
              <a:defRPr/>
            </a:lvl1pPr>
          </a:lstStyle>
          <a:p>
            <a:endParaRPr lang="en-GB" noProof="0" dirty="0"/>
          </a:p>
        </p:txBody>
      </p:sp>
    </p:spTree>
    <p:extLst>
      <p:ext uri="{BB962C8B-B14F-4D97-AF65-F5344CB8AC3E}">
        <p14:creationId xmlns:p14="http://schemas.microsoft.com/office/powerpoint/2010/main" val="3277805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p:cSld name="Title w/pattern">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pic>
        <p:nvPicPr>
          <p:cNvPr id="3074" name="Pattern" descr="H:\Resources\Templates\Embargo (Refresh)\MSO Templates - Pitch and Presentation\Presentation template_new\Assets\Pattern.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811195" y="658284"/>
            <a:ext cx="2340869" cy="6300229"/>
          </a:xfrm>
          <a:prstGeom prst="rect">
            <a:avLst/>
          </a:prstGeom>
          <a:noFill/>
          <a:extLst>
            <a:ext uri="{909E8E84-426E-40DD-AFC4-6F175D3DCCD1}">
              <a14:hiddenFill xmlns:a14="http://schemas.microsoft.com/office/drawing/2010/main">
                <a:solidFill>
                  <a:srgbClr val="FFFFFF"/>
                </a:solidFill>
              </a14:hiddenFill>
            </a:ext>
          </a:extLst>
        </p:spPr>
      </p:pic>
      <p:sp>
        <p:nvSpPr>
          <p:cNvPr id="7" name="Title Placeholder"/>
          <p:cNvSpPr>
            <a:spLocks noGrp="1"/>
          </p:cNvSpPr>
          <p:nvPr>
            <p:ph type="body" sz="quarter" idx="11" hasCustomPrompt="1"/>
          </p:nvPr>
        </p:nvSpPr>
        <p:spPr>
          <a:xfrm>
            <a:off x="539750" y="5156300"/>
            <a:ext cx="6864349" cy="1785104"/>
          </a:xfrm>
          <a:blipFill dpi="0" rotWithShape="1">
            <a:blip r:embed="rId4"/>
            <a:srcRect/>
            <a:stretch>
              <a:fillRect r="-38000"/>
            </a:stretch>
          </a:blipFill>
        </p:spPr>
        <p:txBody>
          <a:bodyPr wrap="square" lIns="359936" anchor="b" anchorCtr="0">
            <a:spAutoFit/>
          </a:bodyPr>
          <a:lstStyle>
            <a:lvl1pPr>
              <a:lnSpc>
                <a:spcPct val="90000"/>
              </a:lnSpc>
              <a:defRPr sz="4800" baseline="12000">
                <a:solidFill>
                  <a:schemeClr val="tx2"/>
                </a:solidFill>
                <a:latin typeface="+mj-lt"/>
              </a:defRPr>
            </a:lvl1pPr>
            <a:lvl2pPr>
              <a:spcAft>
                <a:spcPts val="1800"/>
              </a:spcAft>
              <a:defRPr sz="2900">
                <a:solidFill>
                  <a:schemeClr val="accent2"/>
                </a:solidFill>
                <a:latin typeface="+mj-lt"/>
              </a:defRPr>
            </a:lvl2pPr>
            <a:lvl3pPr marL="0" indent="0">
              <a:spcAft>
                <a:spcPts val="1800"/>
              </a:spcAft>
              <a:buFontTx/>
              <a:buNone/>
              <a:defRPr sz="1600" b="1">
                <a:solidFill>
                  <a:schemeClr val="tx2"/>
                </a:solidFill>
              </a:defRPr>
            </a:lvl3pPr>
            <a:lvl4pPr marL="1588" indent="0">
              <a:spcAft>
                <a:spcPts val="30"/>
              </a:spcAft>
              <a:buNone/>
              <a:defRPr sz="1300">
                <a:solidFill>
                  <a:schemeClr val="tx2"/>
                </a:solidFill>
              </a:defRPr>
            </a:lvl4pPr>
            <a:lvl5pPr marL="3175" indent="0">
              <a:buNone/>
              <a:defRPr>
                <a:solidFill>
                  <a:schemeClr val="tx2"/>
                </a:solidFill>
              </a:defRPr>
            </a:lvl5pPr>
          </a:lstStyle>
          <a:p>
            <a:pPr lvl="0"/>
            <a:r>
              <a:rPr lang="en-GB" noProof="0" dirty="0" smtClean="0"/>
              <a:t>[Title]</a:t>
            </a:r>
          </a:p>
          <a:p>
            <a:pPr lvl="1"/>
            <a:r>
              <a:rPr lang="en-GB" noProof="0" dirty="0" smtClean="0"/>
              <a:t>[Subtitle] (delete if not required)</a:t>
            </a:r>
          </a:p>
          <a:p>
            <a:pPr lvl="2"/>
            <a:r>
              <a:rPr lang="en-GB" noProof="0" dirty="0" smtClean="0"/>
              <a:t>[Date]</a:t>
            </a:r>
          </a:p>
          <a:p>
            <a:pPr lvl="3"/>
            <a:r>
              <a:rPr lang="en-GB" noProof="0" dirty="0" smtClean="0"/>
              <a:t>[Presenter/Contacts]</a:t>
            </a:r>
          </a:p>
        </p:txBody>
      </p:sp>
    </p:spTree>
    <p:extLst>
      <p:ext uri="{BB962C8B-B14F-4D97-AF65-F5344CB8AC3E}">
        <p14:creationId xmlns:p14="http://schemas.microsoft.com/office/powerpoint/2010/main" val="42525687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p:cSld name="Divider">
    <p:bg>
      <p:bgPr>
        <a:solidFill>
          <a:schemeClr val="bg1"/>
        </a:solidFill>
        <a:effectLst/>
      </p:bgPr>
    </p:bg>
    <p:spTree>
      <p:nvGrpSpPr>
        <p:cNvPr id="1" name=""/>
        <p:cNvGrpSpPr/>
        <p:nvPr/>
      </p:nvGrpSpPr>
      <p:grpSpPr>
        <a:xfrm>
          <a:off x="0" y="0"/>
          <a:ext cx="0" cy="0"/>
          <a:chOff x="0" y="0"/>
          <a:chExt cx="0" cy="0"/>
        </a:xfrm>
      </p:grpSpPr>
      <p:sp>
        <p:nvSpPr>
          <p:cNvPr id="6" name="Title Placeholder"/>
          <p:cNvSpPr>
            <a:spLocks noGrp="1"/>
          </p:cNvSpPr>
          <p:nvPr>
            <p:ph type="body" sz="quarter" idx="11" hasCustomPrompt="1"/>
          </p:nvPr>
        </p:nvSpPr>
        <p:spPr>
          <a:xfrm>
            <a:off x="539751" y="3319737"/>
            <a:ext cx="9612250" cy="921791"/>
          </a:xfrm>
          <a:blipFill dpi="0" rotWithShape="1">
            <a:blip r:embed="rId2" cstate="print">
              <a:extLst>
                <a:ext uri="{28A0092B-C50C-407E-A947-70E740481C1C}">
                  <a14:useLocalDpi xmlns:a14="http://schemas.microsoft.com/office/drawing/2010/main" val="0"/>
                </a:ext>
              </a:extLst>
            </a:blip>
            <a:srcRect/>
            <a:stretch>
              <a:fillRect/>
            </a:stretch>
          </a:blipFill>
        </p:spPr>
        <p:txBody>
          <a:bodyPr wrap="square" lIns="359936" anchor="ctr" anchorCtr="0">
            <a:spAutoFit/>
          </a:bodyPr>
          <a:lstStyle>
            <a:lvl1pPr>
              <a:defRPr sz="4800" baseline="9000">
                <a:solidFill>
                  <a:schemeClr val="tx2"/>
                </a:solidFill>
                <a:latin typeface="+mj-lt"/>
              </a:defRPr>
            </a:lvl1pPr>
            <a:lvl2pPr>
              <a:defRPr sz="2900" b="0">
                <a:solidFill>
                  <a:schemeClr val="accent2"/>
                </a:solidFill>
                <a:latin typeface="+mj-lt"/>
              </a:defRPr>
            </a:lvl2pPr>
          </a:lstStyle>
          <a:p>
            <a:pPr lvl="0"/>
            <a:r>
              <a:rPr lang="en-GB" noProof="0" dirty="0" smtClean="0"/>
              <a:t>[Divider title]</a:t>
            </a:r>
          </a:p>
          <a:p>
            <a:pPr lvl="1"/>
            <a:r>
              <a:rPr lang="en-GB" noProof="0" dirty="0" smtClean="0"/>
              <a:t>[Subtitle] (delete if not required)</a:t>
            </a:r>
          </a:p>
        </p:txBody>
      </p:sp>
    </p:spTree>
    <p:extLst>
      <p:ext uri="{BB962C8B-B14F-4D97-AF65-F5344CB8AC3E}">
        <p14:creationId xmlns:p14="http://schemas.microsoft.com/office/powerpoint/2010/main" val="19738679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userDrawn="1">
  <p:cSld name="Divider w/image">
    <p:bg>
      <p:bgPr>
        <a:solidFill>
          <a:schemeClr val="bg1"/>
        </a:solidFill>
        <a:effectLst/>
      </p:bgPr>
    </p:bg>
    <p:spTree>
      <p:nvGrpSpPr>
        <p:cNvPr id="1" name=""/>
        <p:cNvGrpSpPr/>
        <p:nvPr/>
      </p:nvGrpSpPr>
      <p:grpSpPr>
        <a:xfrm>
          <a:off x="0" y="0"/>
          <a:ext cx="0" cy="0"/>
          <a:chOff x="0" y="0"/>
          <a:chExt cx="0" cy="0"/>
        </a:xfrm>
      </p:grpSpPr>
      <p:sp>
        <p:nvSpPr>
          <p:cNvPr id="5" name="Title Placeholder"/>
          <p:cNvSpPr>
            <a:spLocks noGrp="1"/>
          </p:cNvSpPr>
          <p:nvPr>
            <p:ph type="body" sz="quarter" idx="11" hasCustomPrompt="1"/>
          </p:nvPr>
        </p:nvSpPr>
        <p:spPr>
          <a:xfrm>
            <a:off x="539751" y="3319737"/>
            <a:ext cx="6864350" cy="921791"/>
          </a:xfrm>
          <a:blipFill>
            <a:blip r:embed="rId2"/>
            <a:stretch>
              <a:fillRect r="-38000"/>
            </a:stretch>
          </a:blipFill>
        </p:spPr>
        <p:txBody>
          <a:bodyPr lIns="359936" anchor="ctr" anchorCtr="0">
            <a:spAutoFit/>
          </a:bodyPr>
          <a:lstStyle>
            <a:lvl1pPr>
              <a:defRPr sz="4800" baseline="9000">
                <a:solidFill>
                  <a:schemeClr val="tx2"/>
                </a:solidFill>
                <a:latin typeface="+mj-lt"/>
              </a:defRPr>
            </a:lvl1pPr>
            <a:lvl2pPr>
              <a:defRPr sz="2900" baseline="0">
                <a:solidFill>
                  <a:schemeClr val="accent2"/>
                </a:solidFill>
                <a:latin typeface="+mj-lt"/>
              </a:defRPr>
            </a:lvl2pPr>
          </a:lstStyle>
          <a:p>
            <a:pPr lvl="0"/>
            <a:r>
              <a:rPr lang="en-GB" noProof="0" dirty="0" smtClean="0"/>
              <a:t>[Divider title]</a:t>
            </a:r>
          </a:p>
          <a:p>
            <a:pPr lvl="1"/>
            <a:r>
              <a:rPr lang="en-GB" noProof="0" dirty="0" smtClean="0"/>
              <a:t>[Subtitle] (delete if not required)</a:t>
            </a:r>
          </a:p>
        </p:txBody>
      </p:sp>
      <p:sp>
        <p:nvSpPr>
          <p:cNvPr id="6" name="Picture Placeholder 2"/>
          <p:cNvSpPr>
            <a:spLocks noGrp="1"/>
          </p:cNvSpPr>
          <p:nvPr>
            <p:ph type="pic" sz="quarter" idx="12"/>
          </p:nvPr>
        </p:nvSpPr>
        <p:spPr>
          <a:xfrm>
            <a:off x="7812063" y="646338"/>
            <a:ext cx="2340000" cy="6300000"/>
          </a:xfrm>
          <a:solidFill>
            <a:schemeClr val="bg2">
              <a:lumMod val="40000"/>
              <a:lumOff val="60000"/>
            </a:schemeClr>
          </a:solidFill>
        </p:spPr>
        <p:txBody>
          <a:bodyPr tIns="2160000"/>
          <a:lstStyle>
            <a:lvl1pPr algn="ctr">
              <a:defRPr/>
            </a:lvl1pPr>
          </a:lstStyle>
          <a:p>
            <a:endParaRPr lang="en-GB" noProof="0" dirty="0"/>
          </a:p>
        </p:txBody>
      </p:sp>
    </p:spTree>
    <p:extLst>
      <p:ext uri="{BB962C8B-B14F-4D97-AF65-F5344CB8AC3E}">
        <p14:creationId xmlns:p14="http://schemas.microsoft.com/office/powerpoint/2010/main" val="6755648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p:cSld name="Divider w/pattern">
    <p:bg>
      <p:bgPr>
        <a:solidFill>
          <a:schemeClr val="bg1"/>
        </a:solidFill>
        <a:effectLst/>
      </p:bgPr>
    </p:bg>
    <p:spTree>
      <p:nvGrpSpPr>
        <p:cNvPr id="1" name=""/>
        <p:cNvGrpSpPr/>
        <p:nvPr/>
      </p:nvGrpSpPr>
      <p:grpSpPr>
        <a:xfrm>
          <a:off x="0" y="0"/>
          <a:ext cx="0" cy="0"/>
          <a:chOff x="0" y="0"/>
          <a:chExt cx="0" cy="0"/>
        </a:xfrm>
      </p:grpSpPr>
      <p:pic>
        <p:nvPicPr>
          <p:cNvPr id="4" name="Pattern" descr="H:\Resources\Templates\Embargo (Refresh)\MSO Templates - Pitch and Presentation\Presentation template_new\Assets\Pattern.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811195" y="658284"/>
            <a:ext cx="2340869" cy="6300229"/>
          </a:xfrm>
          <a:prstGeom prst="rect">
            <a:avLst/>
          </a:prstGeom>
          <a:noFill/>
          <a:extLst>
            <a:ext uri="{909E8E84-426E-40DD-AFC4-6F175D3DCCD1}">
              <a14:hiddenFill xmlns:a14="http://schemas.microsoft.com/office/drawing/2010/main">
                <a:solidFill>
                  <a:srgbClr val="FFFFFF"/>
                </a:solidFill>
              </a14:hiddenFill>
            </a:ext>
          </a:extLst>
        </p:spPr>
      </p:pic>
      <p:sp>
        <p:nvSpPr>
          <p:cNvPr id="5" name="Title Placeholder"/>
          <p:cNvSpPr>
            <a:spLocks noGrp="1"/>
          </p:cNvSpPr>
          <p:nvPr>
            <p:ph type="body" sz="quarter" idx="10" hasCustomPrompt="1"/>
          </p:nvPr>
        </p:nvSpPr>
        <p:spPr>
          <a:xfrm>
            <a:off x="539752" y="3319737"/>
            <a:ext cx="6864350" cy="921791"/>
          </a:xfrm>
          <a:blipFill dpi="0" rotWithShape="1">
            <a:blip r:embed="rId3" cstate="print">
              <a:extLst>
                <a:ext uri="{28A0092B-C50C-407E-A947-70E740481C1C}">
                  <a14:useLocalDpi xmlns:a14="http://schemas.microsoft.com/office/drawing/2010/main" val="0"/>
                </a:ext>
              </a:extLst>
            </a:blip>
            <a:srcRect/>
            <a:stretch>
              <a:fillRect r="-38000"/>
            </a:stretch>
          </a:blipFill>
        </p:spPr>
        <p:txBody>
          <a:bodyPr wrap="square" lIns="359936" rIns="0" anchor="ctr" anchorCtr="0">
            <a:spAutoFit/>
          </a:bodyPr>
          <a:lstStyle>
            <a:lvl1pPr>
              <a:defRPr sz="4800" baseline="9000">
                <a:solidFill>
                  <a:schemeClr val="tx2"/>
                </a:solidFill>
                <a:latin typeface="+mj-lt"/>
              </a:defRPr>
            </a:lvl1pPr>
            <a:lvl2pPr>
              <a:defRPr sz="2900">
                <a:solidFill>
                  <a:schemeClr val="accent2"/>
                </a:solidFill>
                <a:latin typeface="+mj-lt"/>
              </a:defRPr>
            </a:lvl2pPr>
          </a:lstStyle>
          <a:p>
            <a:pPr lvl="0"/>
            <a:r>
              <a:rPr lang="en-GB" noProof="0" dirty="0" smtClean="0"/>
              <a:t>[Divider title]</a:t>
            </a:r>
          </a:p>
          <a:p>
            <a:pPr lvl="1"/>
            <a:r>
              <a:rPr lang="en-GB" noProof="0" dirty="0" smtClean="0"/>
              <a:t>[Subtitle] (delete if not required)</a:t>
            </a:r>
          </a:p>
        </p:txBody>
      </p:sp>
    </p:spTree>
    <p:extLst>
      <p:ext uri="{BB962C8B-B14F-4D97-AF65-F5344CB8AC3E}">
        <p14:creationId xmlns:p14="http://schemas.microsoft.com/office/powerpoint/2010/main" val="23219033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One Content">
    <p:spTree>
      <p:nvGrpSpPr>
        <p:cNvPr id="1" name=""/>
        <p:cNvGrpSpPr/>
        <p:nvPr/>
      </p:nvGrpSpPr>
      <p:grpSpPr>
        <a:xfrm>
          <a:off x="0" y="0"/>
          <a:ext cx="0" cy="0"/>
          <a:chOff x="0" y="0"/>
          <a:chExt cx="0" cy="0"/>
        </a:xfrm>
      </p:grpSpPr>
      <p:sp>
        <p:nvSpPr>
          <p:cNvPr id="2" name="Title Placeholder"/>
          <p:cNvSpPr>
            <a:spLocks noGrp="1"/>
          </p:cNvSpPr>
          <p:nvPr>
            <p:ph type="title"/>
          </p:nvPr>
        </p:nvSpPr>
        <p:spPr/>
        <p:txBody>
          <a:bodyPr/>
          <a:lstStyle/>
          <a:p>
            <a:r>
              <a:rPr lang="en-GB" noProof="0" dirty="0" smtClean="0"/>
              <a:t>Click to edit Master title style</a:t>
            </a:r>
            <a:endParaRPr lang="en-GB" noProof="0" dirty="0"/>
          </a:p>
        </p:txBody>
      </p:sp>
      <p:sp>
        <p:nvSpPr>
          <p:cNvPr id="9" name="Content Placeholder 8"/>
          <p:cNvSpPr>
            <a:spLocks noGrp="1"/>
          </p:cNvSpPr>
          <p:nvPr>
            <p:ph sz="quarter" idx="10"/>
          </p:nvPr>
        </p:nvSpPr>
        <p:spPr>
          <a:xfrm>
            <a:off x="541338" y="1476375"/>
            <a:ext cx="9610725" cy="5472113"/>
          </a:xfrm>
        </p:spPr>
        <p:txBody>
          <a:bodyPr/>
          <a:lstStyle/>
          <a:p>
            <a:pPr lvl="0"/>
            <a:r>
              <a:rPr lang="en-GB" noProof="0" dirty="0" smtClean="0"/>
              <a:t>Click to edit Master text styles</a:t>
            </a:r>
          </a:p>
          <a:p>
            <a:pPr lvl="1"/>
            <a:r>
              <a:rPr lang="en-GB" noProof="0" dirty="0" smtClean="0"/>
              <a:t>Second level</a:t>
            </a:r>
          </a:p>
          <a:p>
            <a:pPr lvl="2"/>
            <a:r>
              <a:rPr lang="en-GB" noProof="0" dirty="0" smtClean="0"/>
              <a:t>Third level</a:t>
            </a:r>
          </a:p>
          <a:p>
            <a:pPr lvl="3"/>
            <a:r>
              <a:rPr lang="en-GB" noProof="0" dirty="0" smtClean="0"/>
              <a:t>Fourth level</a:t>
            </a:r>
          </a:p>
          <a:p>
            <a:pPr lvl="4"/>
            <a:r>
              <a:rPr lang="en-GB" noProof="0" dirty="0" smtClean="0"/>
              <a:t>Fifth level</a:t>
            </a:r>
            <a:endParaRPr lang="en-GB" noProof="0" dirty="0"/>
          </a:p>
        </p:txBody>
      </p:sp>
    </p:spTree>
    <p:extLst>
      <p:ext uri="{BB962C8B-B14F-4D97-AF65-F5344CB8AC3E}">
        <p14:creationId xmlns:p14="http://schemas.microsoft.com/office/powerpoint/2010/main" val="41131914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Two Content">
    <p:spTree>
      <p:nvGrpSpPr>
        <p:cNvPr id="1" name=""/>
        <p:cNvGrpSpPr/>
        <p:nvPr/>
      </p:nvGrpSpPr>
      <p:grpSpPr>
        <a:xfrm>
          <a:off x="0" y="0"/>
          <a:ext cx="0" cy="0"/>
          <a:chOff x="0" y="0"/>
          <a:chExt cx="0" cy="0"/>
        </a:xfrm>
      </p:grpSpPr>
      <p:sp>
        <p:nvSpPr>
          <p:cNvPr id="7" name="Content Placeholder Right"/>
          <p:cNvSpPr>
            <a:spLocks noGrp="1"/>
          </p:cNvSpPr>
          <p:nvPr>
            <p:ph sz="quarter" idx="12"/>
          </p:nvPr>
        </p:nvSpPr>
        <p:spPr>
          <a:xfrm>
            <a:off x="541337" y="1476376"/>
            <a:ext cx="4697413" cy="5472113"/>
          </a:xfrm>
        </p:spPr>
        <p:txBody>
          <a:bodyPr/>
          <a:lstStyle/>
          <a:p>
            <a:pPr lvl="0"/>
            <a:r>
              <a:rPr lang="en-GB" noProof="0" dirty="0" smtClean="0"/>
              <a:t>Click to edit Master text styles</a:t>
            </a:r>
          </a:p>
          <a:p>
            <a:pPr lvl="1"/>
            <a:r>
              <a:rPr lang="en-GB" noProof="0" dirty="0" smtClean="0"/>
              <a:t>Second level</a:t>
            </a:r>
          </a:p>
          <a:p>
            <a:pPr lvl="2"/>
            <a:r>
              <a:rPr lang="en-GB" noProof="0" dirty="0" smtClean="0"/>
              <a:t>Third level</a:t>
            </a:r>
          </a:p>
          <a:p>
            <a:pPr lvl="3"/>
            <a:r>
              <a:rPr lang="en-GB" noProof="0" dirty="0" smtClean="0"/>
              <a:t>Fourth level</a:t>
            </a:r>
          </a:p>
          <a:p>
            <a:pPr lvl="4"/>
            <a:r>
              <a:rPr lang="en-GB" noProof="0" dirty="0" smtClean="0"/>
              <a:t>Fifth level</a:t>
            </a:r>
            <a:endParaRPr lang="en-GB" noProof="0" dirty="0"/>
          </a:p>
        </p:txBody>
      </p:sp>
      <p:sp>
        <p:nvSpPr>
          <p:cNvPr id="5" name="Content Placeholder Left"/>
          <p:cNvSpPr>
            <a:spLocks noGrp="1"/>
          </p:cNvSpPr>
          <p:nvPr>
            <p:ph sz="quarter" idx="11"/>
          </p:nvPr>
        </p:nvSpPr>
        <p:spPr>
          <a:xfrm>
            <a:off x="5453063" y="1476376"/>
            <a:ext cx="4699000" cy="5472113"/>
          </a:xfrm>
        </p:spPr>
        <p:txBody>
          <a:bodyPr/>
          <a:lstStyle/>
          <a:p>
            <a:pPr lvl="0"/>
            <a:r>
              <a:rPr lang="en-GB" noProof="0" dirty="0" smtClean="0"/>
              <a:t>Click to edit Master text styles</a:t>
            </a:r>
          </a:p>
          <a:p>
            <a:pPr lvl="1"/>
            <a:r>
              <a:rPr lang="en-GB" noProof="0" dirty="0" smtClean="0"/>
              <a:t>Second level</a:t>
            </a:r>
          </a:p>
          <a:p>
            <a:pPr lvl="2"/>
            <a:r>
              <a:rPr lang="en-GB" noProof="0" dirty="0" smtClean="0"/>
              <a:t>Third level</a:t>
            </a:r>
          </a:p>
          <a:p>
            <a:pPr lvl="3"/>
            <a:r>
              <a:rPr lang="en-GB" noProof="0" dirty="0" smtClean="0"/>
              <a:t>Fourth level</a:t>
            </a:r>
          </a:p>
          <a:p>
            <a:pPr lvl="4"/>
            <a:r>
              <a:rPr lang="en-GB" noProof="0" dirty="0" smtClean="0"/>
              <a:t>Fifth level</a:t>
            </a:r>
            <a:endParaRPr lang="en-GB" noProof="0" dirty="0"/>
          </a:p>
        </p:txBody>
      </p:sp>
      <p:sp>
        <p:nvSpPr>
          <p:cNvPr id="2" name="Title Placeholder"/>
          <p:cNvSpPr>
            <a:spLocks noGrp="1"/>
          </p:cNvSpPr>
          <p:nvPr>
            <p:ph type="title"/>
          </p:nvPr>
        </p:nvSpPr>
        <p:spPr/>
        <p:txBody>
          <a:bodyPr/>
          <a:lstStyle/>
          <a:p>
            <a:r>
              <a:rPr lang="en-GB" noProof="0" dirty="0" smtClean="0"/>
              <a:t>Click to edit Master title style</a:t>
            </a:r>
            <a:endParaRPr lang="en-GB" noProof="0" dirty="0"/>
          </a:p>
        </p:txBody>
      </p:sp>
    </p:spTree>
    <p:extLst>
      <p:ext uri="{BB962C8B-B14F-4D97-AF65-F5344CB8AC3E}">
        <p14:creationId xmlns:p14="http://schemas.microsoft.com/office/powerpoint/2010/main" val="35322669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V">
    <p:spTree>
      <p:nvGrpSpPr>
        <p:cNvPr id="1" name=""/>
        <p:cNvGrpSpPr/>
        <p:nvPr/>
      </p:nvGrpSpPr>
      <p:grpSpPr>
        <a:xfrm>
          <a:off x="0" y="0"/>
          <a:ext cx="0" cy="0"/>
          <a:chOff x="0" y="0"/>
          <a:chExt cx="0" cy="0"/>
        </a:xfrm>
      </p:grpSpPr>
      <p:sp>
        <p:nvSpPr>
          <p:cNvPr id="5" name="Text Placeholder Right"/>
          <p:cNvSpPr>
            <a:spLocks noGrp="1"/>
          </p:cNvSpPr>
          <p:nvPr>
            <p:ph type="body" sz="quarter" idx="13"/>
          </p:nvPr>
        </p:nvSpPr>
        <p:spPr>
          <a:xfrm>
            <a:off x="5454650" y="1476376"/>
            <a:ext cx="4697413" cy="5472113"/>
          </a:xfrm>
        </p:spPr>
        <p:txBody>
          <a:bodyPr/>
          <a:lstStyle>
            <a:lvl1pPr>
              <a:defRPr sz="1400"/>
            </a:lvl1pPr>
            <a:lvl2pPr>
              <a:defRPr sz="1400"/>
            </a:lvl2pPr>
            <a:lvl3pPr marL="179968" indent="-179968">
              <a:defRPr sz="1400"/>
            </a:lvl3pPr>
            <a:lvl4pPr marL="359936" indent="-179968">
              <a:defRPr sz="1400"/>
            </a:lvl4pPr>
            <a:lvl5pPr marL="539655" indent="-179968">
              <a:defRPr sz="1400"/>
            </a:lvl5pPr>
            <a:lvl6pPr marL="719138" indent="-180000">
              <a:defRPr sz="1400"/>
            </a:lvl6pPr>
            <a:lvl7pPr marL="900000" indent="-180000">
              <a:defRPr sz="1400"/>
            </a:lvl7pPr>
            <a:lvl8pPr marL="1080000" indent="-180000">
              <a:defRPr sz="1400"/>
            </a:lvl8pPr>
            <a:lvl9pPr marL="1260000" indent="-180000">
              <a:defRPr sz="1400"/>
            </a:lvl9pPr>
          </a:lstStyle>
          <a:p>
            <a:pPr lvl="0"/>
            <a:r>
              <a:rPr lang="en-GB" noProof="0" dirty="0" smtClean="0"/>
              <a:t>Click to edit Master text styles</a:t>
            </a:r>
          </a:p>
          <a:p>
            <a:pPr lvl="1"/>
            <a:r>
              <a:rPr lang="en-GB" noProof="0" dirty="0" smtClean="0"/>
              <a:t>Second level</a:t>
            </a:r>
          </a:p>
          <a:p>
            <a:pPr lvl="2"/>
            <a:r>
              <a:rPr lang="en-GB" noProof="0" dirty="0" smtClean="0"/>
              <a:t>Third level</a:t>
            </a:r>
          </a:p>
          <a:p>
            <a:pPr lvl="3"/>
            <a:r>
              <a:rPr lang="en-GB" noProof="0" dirty="0" smtClean="0"/>
              <a:t>Fourth level</a:t>
            </a:r>
          </a:p>
          <a:p>
            <a:pPr lvl="4"/>
            <a:r>
              <a:rPr lang="en-GB" noProof="0" dirty="0" smtClean="0"/>
              <a:t>Fifth level</a:t>
            </a:r>
          </a:p>
          <a:p>
            <a:pPr lvl="5"/>
            <a:r>
              <a:rPr lang="en-GB" noProof="0" dirty="0" smtClean="0"/>
              <a:t>Sixth level</a:t>
            </a:r>
          </a:p>
          <a:p>
            <a:pPr lvl="6"/>
            <a:r>
              <a:rPr lang="en-GB" noProof="0" dirty="0" smtClean="0"/>
              <a:t>Seventh level</a:t>
            </a:r>
          </a:p>
          <a:p>
            <a:pPr lvl="7"/>
            <a:r>
              <a:rPr lang="en-GB" noProof="0" dirty="0" smtClean="0"/>
              <a:t>Eighth level</a:t>
            </a:r>
          </a:p>
          <a:p>
            <a:pPr lvl="8"/>
            <a:r>
              <a:rPr lang="en-GB" noProof="0" dirty="0" smtClean="0"/>
              <a:t>Ninth level</a:t>
            </a:r>
            <a:endParaRPr lang="en-GB" noProof="0" dirty="0"/>
          </a:p>
        </p:txBody>
      </p:sp>
      <p:sp>
        <p:nvSpPr>
          <p:cNvPr id="9" name="Text Placeholder Left"/>
          <p:cNvSpPr>
            <a:spLocks noGrp="1"/>
          </p:cNvSpPr>
          <p:nvPr>
            <p:ph type="body" sz="quarter" idx="12"/>
          </p:nvPr>
        </p:nvSpPr>
        <p:spPr>
          <a:xfrm>
            <a:off x="539750" y="2916000"/>
            <a:ext cx="4699000" cy="4032488"/>
          </a:xfrm>
        </p:spPr>
        <p:txBody>
          <a:bodyPr/>
          <a:lstStyle>
            <a:lvl1pPr>
              <a:defRPr sz="1400"/>
            </a:lvl1pPr>
            <a:lvl2pPr>
              <a:defRPr sz="1400"/>
            </a:lvl2pPr>
            <a:lvl3pPr marL="179968" indent="-179968">
              <a:defRPr sz="1400"/>
            </a:lvl3pPr>
            <a:lvl4pPr marL="359936" indent="-179968">
              <a:defRPr sz="1400"/>
            </a:lvl4pPr>
            <a:lvl5pPr marL="539905" indent="-179357">
              <a:defRPr sz="1400"/>
            </a:lvl5pPr>
            <a:lvl6pPr marL="719138" indent="-180000">
              <a:defRPr sz="1400"/>
            </a:lvl6pPr>
            <a:lvl7pPr marL="900000" indent="-180000">
              <a:defRPr sz="1400"/>
            </a:lvl7pPr>
            <a:lvl8pPr marL="1080000" indent="-180000">
              <a:defRPr sz="1400"/>
            </a:lvl8pPr>
            <a:lvl9pPr marL="1260000" indent="-180000">
              <a:defRPr sz="1400"/>
            </a:lvl9pPr>
          </a:lstStyle>
          <a:p>
            <a:pPr lvl="0"/>
            <a:r>
              <a:rPr lang="en-GB" noProof="0" dirty="0" smtClean="0"/>
              <a:t>Click to edit Master text styles</a:t>
            </a:r>
          </a:p>
          <a:p>
            <a:pPr lvl="1"/>
            <a:r>
              <a:rPr lang="en-GB" noProof="0" dirty="0" smtClean="0"/>
              <a:t>Second level</a:t>
            </a:r>
          </a:p>
          <a:p>
            <a:pPr lvl="2"/>
            <a:r>
              <a:rPr lang="en-GB" noProof="0" dirty="0" smtClean="0"/>
              <a:t>Third level</a:t>
            </a:r>
          </a:p>
          <a:p>
            <a:pPr lvl="3"/>
            <a:r>
              <a:rPr lang="en-GB" noProof="0" dirty="0" smtClean="0"/>
              <a:t>Fourth level</a:t>
            </a:r>
          </a:p>
          <a:p>
            <a:pPr lvl="4"/>
            <a:r>
              <a:rPr lang="en-GB" noProof="0" dirty="0" smtClean="0"/>
              <a:t>Fifth level</a:t>
            </a:r>
          </a:p>
          <a:p>
            <a:pPr lvl="5"/>
            <a:r>
              <a:rPr lang="en-GB" noProof="0" dirty="0" smtClean="0"/>
              <a:t>Sixth level</a:t>
            </a:r>
          </a:p>
          <a:p>
            <a:pPr lvl="6"/>
            <a:r>
              <a:rPr lang="en-GB" noProof="0" dirty="0" smtClean="0"/>
              <a:t>Seventh level</a:t>
            </a:r>
          </a:p>
          <a:p>
            <a:pPr lvl="7"/>
            <a:r>
              <a:rPr lang="en-GB" noProof="0" dirty="0" smtClean="0"/>
              <a:t>Eighth level</a:t>
            </a:r>
          </a:p>
          <a:p>
            <a:pPr lvl="8"/>
            <a:r>
              <a:rPr lang="en-GB" noProof="0" dirty="0" smtClean="0"/>
              <a:t>Ninth level</a:t>
            </a:r>
            <a:endParaRPr lang="en-GB" noProof="0" dirty="0"/>
          </a:p>
        </p:txBody>
      </p:sp>
      <p:sp>
        <p:nvSpPr>
          <p:cNvPr id="7" name="Contact Placeholder"/>
          <p:cNvSpPr>
            <a:spLocks noGrp="1"/>
          </p:cNvSpPr>
          <p:nvPr>
            <p:ph type="body" sz="quarter" idx="11" hasCustomPrompt="1"/>
          </p:nvPr>
        </p:nvSpPr>
        <p:spPr>
          <a:xfrm>
            <a:off x="1926321" y="1476376"/>
            <a:ext cx="3312430" cy="1260475"/>
          </a:xfrm>
        </p:spPr>
        <p:txBody>
          <a:bodyPr/>
          <a:lstStyle>
            <a:lvl1pPr>
              <a:lnSpc>
                <a:spcPct val="100000"/>
              </a:lnSpc>
              <a:spcBef>
                <a:spcPts val="600"/>
              </a:spcBef>
              <a:spcAft>
                <a:spcPts val="300"/>
              </a:spcAft>
              <a:defRPr sz="1400">
                <a:solidFill>
                  <a:schemeClr val="tx2"/>
                </a:solidFill>
              </a:defRPr>
            </a:lvl1pPr>
            <a:lvl2pPr marL="3175" indent="0">
              <a:lnSpc>
                <a:spcPct val="100000"/>
              </a:lnSpc>
              <a:spcBef>
                <a:spcPts val="300"/>
              </a:spcBef>
              <a:spcAft>
                <a:spcPts val="300"/>
              </a:spcAft>
              <a:buFont typeface="Arial" panose="020B0604020202020204" pitchFamily="34" charset="0"/>
              <a:buNone/>
              <a:defRPr sz="1000" b="1">
                <a:solidFill>
                  <a:schemeClr val="tx2"/>
                </a:solidFill>
              </a:defRPr>
            </a:lvl2pPr>
            <a:lvl3pPr marL="3175" indent="0">
              <a:lnSpc>
                <a:spcPct val="100000"/>
              </a:lnSpc>
              <a:spcAft>
                <a:spcPts val="100"/>
              </a:spcAft>
              <a:buNone/>
              <a:tabLst>
                <a:tab pos="143975" algn="l"/>
              </a:tabLst>
              <a:defRPr sz="1000">
                <a:solidFill>
                  <a:schemeClr val="tx2"/>
                </a:solidFill>
              </a:defRPr>
            </a:lvl3pPr>
            <a:lvl4pPr marL="3175" indent="0">
              <a:lnSpc>
                <a:spcPct val="100000"/>
              </a:lnSpc>
              <a:spcAft>
                <a:spcPts val="100"/>
              </a:spcAft>
              <a:buNone/>
              <a:tabLst>
                <a:tab pos="143975" algn="l"/>
              </a:tabLst>
              <a:defRPr sz="1000">
                <a:solidFill>
                  <a:schemeClr val="tx2"/>
                </a:solidFill>
              </a:defRPr>
            </a:lvl4pPr>
            <a:lvl5pPr marL="3175" indent="0">
              <a:lnSpc>
                <a:spcPct val="100000"/>
              </a:lnSpc>
              <a:spcBef>
                <a:spcPts val="300"/>
              </a:spcBef>
              <a:spcAft>
                <a:spcPts val="100"/>
              </a:spcAft>
              <a:buNone/>
              <a:defRPr sz="1000">
                <a:solidFill>
                  <a:schemeClr val="tx2"/>
                </a:solidFill>
              </a:defRPr>
            </a:lvl5pPr>
          </a:lstStyle>
          <a:p>
            <a:pPr lvl="0"/>
            <a:r>
              <a:rPr lang="en-GB" noProof="0" dirty="0" smtClean="0"/>
              <a:t>Name, Position</a:t>
            </a:r>
          </a:p>
          <a:p>
            <a:pPr lvl="1"/>
            <a:r>
              <a:rPr lang="en-GB" noProof="0" dirty="0" smtClean="0"/>
              <a:t>Practice Group location</a:t>
            </a:r>
          </a:p>
          <a:p>
            <a:pPr lvl="2"/>
            <a:r>
              <a:rPr lang="en-GB" noProof="0" dirty="0" smtClean="0"/>
              <a:t>T	+</a:t>
            </a:r>
          </a:p>
          <a:p>
            <a:pPr lvl="3"/>
            <a:r>
              <a:rPr lang="en-GB" noProof="0" dirty="0" smtClean="0"/>
              <a:t>M	+</a:t>
            </a:r>
          </a:p>
          <a:p>
            <a:pPr lvl="4"/>
            <a:r>
              <a:rPr lang="en-GB" noProof="0" dirty="0" smtClean="0"/>
              <a:t>first.last@hsf.com</a:t>
            </a:r>
            <a:endParaRPr lang="en-GB" noProof="0" dirty="0"/>
          </a:p>
        </p:txBody>
      </p:sp>
      <p:sp>
        <p:nvSpPr>
          <p:cNvPr id="2" name="Title Placeholder"/>
          <p:cNvSpPr>
            <a:spLocks noGrp="1"/>
          </p:cNvSpPr>
          <p:nvPr>
            <p:ph type="title"/>
          </p:nvPr>
        </p:nvSpPr>
        <p:spPr/>
        <p:txBody>
          <a:bodyPr/>
          <a:lstStyle/>
          <a:p>
            <a:r>
              <a:rPr lang="en-GB" noProof="0" dirty="0" smtClean="0"/>
              <a:t>Click to edit Master title style</a:t>
            </a:r>
            <a:endParaRPr lang="en-GB" noProof="0" dirty="0"/>
          </a:p>
        </p:txBody>
      </p:sp>
      <p:sp>
        <p:nvSpPr>
          <p:cNvPr id="4" name="Picture Placeholder 3"/>
          <p:cNvSpPr>
            <a:spLocks noGrp="1" noChangeAspect="1"/>
          </p:cNvSpPr>
          <p:nvPr>
            <p:ph type="pic" sz="quarter" idx="14"/>
          </p:nvPr>
        </p:nvSpPr>
        <p:spPr>
          <a:xfrm>
            <a:off x="541338" y="1476375"/>
            <a:ext cx="1260000" cy="1260000"/>
          </a:xfrm>
          <a:solidFill>
            <a:schemeClr val="bg2">
              <a:lumMod val="40000"/>
              <a:lumOff val="60000"/>
            </a:schemeClr>
          </a:solidFill>
        </p:spPr>
        <p:txBody>
          <a:bodyPr tIns="72000"/>
          <a:lstStyle>
            <a:lvl1pPr algn="ctr">
              <a:defRPr sz="1400"/>
            </a:lvl1pPr>
          </a:lstStyle>
          <a:p>
            <a:endParaRPr lang="en-GB" noProof="0" dirty="0"/>
          </a:p>
        </p:txBody>
      </p:sp>
    </p:spTree>
    <p:extLst>
      <p:ext uri="{BB962C8B-B14F-4D97-AF65-F5344CB8AC3E}">
        <p14:creationId xmlns:p14="http://schemas.microsoft.com/office/powerpoint/2010/main" val="3441673181"/>
      </p:ext>
    </p:extLst>
  </p:cSld>
  <p:clrMapOvr>
    <a:masterClrMapping/>
  </p:clrMapOvr>
</p:sldLayout>
</file>

<file path=ppt/slideMasters/_rels/slideMaster1.xml.rels>&#65279;<?xml version="1.0" encoding="UTF-8" standalone="yes"?>
<Relationships xmlns="http://schemas.openxmlformats.org/package/2006/relationships">
  <Relationship Id="rId8" Type="http://schemas.openxmlformats.org/officeDocument/2006/relationships/slideLayout" Target="../slideLayouts/slideLayout8.xml" />
  <Relationship Id="rId13" Type="http://schemas.openxmlformats.org/officeDocument/2006/relationships/theme" Target="../theme/theme1.xml" />
  <Relationship Id="rId3" Type="http://schemas.openxmlformats.org/officeDocument/2006/relationships/slideLayout" Target="../slideLayouts/slideLayout3.xml" />
  <Relationship Id="rId7" Type="http://schemas.openxmlformats.org/officeDocument/2006/relationships/slideLayout" Target="../slideLayouts/slideLayout7.xml" />
  <Relationship Id="rId12" Type="http://schemas.openxmlformats.org/officeDocument/2006/relationships/slideLayout" Target="../slideLayouts/slideLayout12.xml" />
  <Relationship Id="rId2" Type="http://schemas.openxmlformats.org/officeDocument/2006/relationships/slideLayout" Target="../slideLayouts/slideLayout2.xml" />
  <Relationship Id="rId1" Type="http://schemas.openxmlformats.org/officeDocument/2006/relationships/slideLayout" Target="../slideLayouts/slideLayout1.xml" />
  <Relationship Id="rId6" Type="http://schemas.openxmlformats.org/officeDocument/2006/relationships/slideLayout" Target="../slideLayouts/slideLayout6.xml" />
  <Relationship Id="rId11" Type="http://schemas.openxmlformats.org/officeDocument/2006/relationships/slideLayout" Target="../slideLayouts/slideLayout11.xml" />
  <Relationship Id="rId5" Type="http://schemas.openxmlformats.org/officeDocument/2006/relationships/slideLayout" Target="../slideLayouts/slideLayout5.xml" />
  <Relationship Id="rId10" Type="http://schemas.openxmlformats.org/officeDocument/2006/relationships/slideLayout" Target="../slideLayouts/slideLayout10.xml" />
  <Relationship Id="rId4" Type="http://schemas.openxmlformats.org/officeDocument/2006/relationships/slideLayout" Target="../slideLayouts/slideLayout4.xml" />
  <Relationship Id="rId9" Type="http://schemas.openxmlformats.org/officeDocument/2006/relationships/slideLayout" Target="../slideLayouts/slideLayout9.xml" />
  <Relationship Id="rId14" Type="http://schemas.openxmlformats.org/officeDocument/2006/relationships/image" Target="../media/image1.png" />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4">
            <a:lum/>
          </a:blip>
          <a:srcRect/>
          <a:stretch>
            <a:fillRect/>
          </a:stretch>
        </a:blipFill>
        <a:effectLst/>
      </p:bgPr>
    </p:bg>
    <p:spTree>
      <p:nvGrpSpPr>
        <p:cNvPr id="1" name=""/>
        <p:cNvGrpSpPr/>
        <p:nvPr/>
      </p:nvGrpSpPr>
      <p:grpSpPr>
        <a:xfrm>
          <a:off x="0" y="0"/>
          <a:ext cx="0" cy="0"/>
          <a:chOff x="0" y="0"/>
          <a:chExt cx="0" cy="0"/>
        </a:xfrm>
      </p:grpSpPr>
      <p:sp>
        <p:nvSpPr>
          <p:cNvPr id="5" name="Slide Number text box"/>
          <p:cNvSpPr txBox="1"/>
          <p:nvPr/>
        </p:nvSpPr>
        <p:spPr>
          <a:xfrm>
            <a:off x="9756063" y="7038138"/>
            <a:ext cx="396000" cy="234000"/>
          </a:xfrm>
          <a:prstGeom prst="rect">
            <a:avLst/>
          </a:prstGeom>
          <a:noFill/>
        </p:spPr>
        <p:txBody>
          <a:bodyPr wrap="square" lIns="0" tIns="0" rIns="0" bIns="0" rtlCol="0" anchor="ctr" anchorCtr="0">
            <a:noAutofit/>
          </a:bodyPr>
          <a:lstStyle/>
          <a:p>
            <a:pPr marL="0" marR="0" lvl="0" indent="0" algn="r" defTabSz="1042872" rtl="0" eaLnBrk="1" fontAlgn="auto" latinLnBrk="0" hangingPunct="1">
              <a:lnSpc>
                <a:spcPct val="100000"/>
              </a:lnSpc>
              <a:spcBef>
                <a:spcPts val="0"/>
              </a:spcBef>
              <a:spcAft>
                <a:spcPts val="0"/>
              </a:spcAft>
              <a:buClrTx/>
              <a:buSzTx/>
              <a:buFontTx/>
              <a:buNone/>
              <a:tabLst/>
              <a:defRPr/>
            </a:pPr>
            <a:r>
              <a:rPr lang="en-GB" sz="1100" b="1" kern="1200" baseline="0" noProof="0" dirty="0" smtClean="0">
                <a:solidFill>
                  <a:schemeClr val="tx2"/>
                </a:solidFill>
                <a:latin typeface="+mn-lt"/>
                <a:ea typeface="+mn-ea"/>
                <a:cs typeface="+mn-cs"/>
              </a:rPr>
              <a:t>// </a:t>
            </a:r>
            <a:fld id="{DAB996E8-9E90-4F63-93A2-BB48309E8F91}" type="slidenum">
              <a:rPr lang="en-GB" sz="1100" b="1" kern="1200" baseline="0" noProof="0" smtClean="0">
                <a:solidFill>
                  <a:schemeClr val="tx2"/>
                </a:solidFill>
                <a:latin typeface="+mn-lt"/>
                <a:ea typeface="+mn-ea"/>
                <a:cs typeface="+mn-cs"/>
              </a:rPr>
              <a:pPr marL="0" marR="0" lvl="0" indent="0" algn="r" defTabSz="1042872" rtl="0" eaLnBrk="1" fontAlgn="auto" latinLnBrk="0" hangingPunct="1">
                <a:lnSpc>
                  <a:spcPct val="100000"/>
                </a:lnSpc>
                <a:spcBef>
                  <a:spcPts val="0"/>
                </a:spcBef>
                <a:spcAft>
                  <a:spcPts val="0"/>
                </a:spcAft>
                <a:buClrTx/>
                <a:buSzTx/>
                <a:buFontTx/>
                <a:buNone/>
                <a:tabLst/>
                <a:defRPr/>
              </a:pPr>
              <a:t>‹#›</a:t>
            </a:fld>
            <a:endParaRPr lang="en-GB" sz="1100" b="1" kern="1200" baseline="0" noProof="0" dirty="0" smtClean="0">
              <a:solidFill>
                <a:schemeClr val="tx2"/>
              </a:solidFill>
              <a:latin typeface="+mn-lt"/>
              <a:ea typeface="+mn-ea"/>
              <a:cs typeface="+mn-cs"/>
            </a:endParaRPr>
          </a:p>
        </p:txBody>
      </p:sp>
      <p:sp>
        <p:nvSpPr>
          <p:cNvPr id="3" name="Text Placeholder"/>
          <p:cNvSpPr>
            <a:spLocks noGrp="1"/>
          </p:cNvSpPr>
          <p:nvPr>
            <p:ph type="body" idx="1"/>
          </p:nvPr>
        </p:nvSpPr>
        <p:spPr>
          <a:xfrm>
            <a:off x="539751" y="1476001"/>
            <a:ext cx="9612313" cy="5472000"/>
          </a:xfrm>
          <a:prstGeom prst="rect">
            <a:avLst/>
          </a:prstGeom>
        </p:spPr>
        <p:txBody>
          <a:bodyPr vert="horz" lIns="0" tIns="0" rIns="0" bIns="0" rtlCol="0">
            <a:noAutofit/>
          </a:bodyPr>
          <a:lstStyle/>
          <a:p>
            <a:pPr lvl="0"/>
            <a:r>
              <a:rPr lang="en-GB" noProof="0" dirty="0" smtClean="0"/>
              <a:t>Click to edit Master text styles</a:t>
            </a:r>
          </a:p>
          <a:p>
            <a:pPr lvl="1"/>
            <a:r>
              <a:rPr lang="en-GB" noProof="0" dirty="0" smtClean="0"/>
              <a:t>Second level</a:t>
            </a:r>
          </a:p>
          <a:p>
            <a:pPr lvl="2"/>
            <a:r>
              <a:rPr lang="en-GB" noProof="0" dirty="0" smtClean="0"/>
              <a:t>Third level</a:t>
            </a:r>
          </a:p>
          <a:p>
            <a:pPr lvl="3"/>
            <a:r>
              <a:rPr lang="en-GB" noProof="0" dirty="0" smtClean="0"/>
              <a:t>Fourth level</a:t>
            </a:r>
          </a:p>
          <a:p>
            <a:pPr lvl="4"/>
            <a:r>
              <a:rPr lang="en-GB" noProof="0" dirty="0" smtClean="0"/>
              <a:t>Fifth level</a:t>
            </a:r>
          </a:p>
          <a:p>
            <a:pPr lvl="5"/>
            <a:r>
              <a:rPr lang="en-GB" noProof="0" dirty="0" smtClean="0"/>
              <a:t>Sixth level</a:t>
            </a:r>
          </a:p>
          <a:p>
            <a:pPr lvl="6"/>
            <a:r>
              <a:rPr lang="en-GB" noProof="0" dirty="0" smtClean="0"/>
              <a:t>Seventh level</a:t>
            </a:r>
          </a:p>
          <a:p>
            <a:pPr lvl="7"/>
            <a:r>
              <a:rPr lang="en-GB" noProof="0" dirty="0" smtClean="0"/>
              <a:t>Eighth level</a:t>
            </a:r>
          </a:p>
          <a:p>
            <a:pPr lvl="8"/>
            <a:r>
              <a:rPr lang="en-GB" noProof="0" dirty="0" smtClean="0"/>
              <a:t>Ninth level</a:t>
            </a:r>
          </a:p>
        </p:txBody>
      </p:sp>
      <p:sp>
        <p:nvSpPr>
          <p:cNvPr id="2" name="Title Placeholder"/>
          <p:cNvSpPr>
            <a:spLocks noGrp="1"/>
          </p:cNvSpPr>
          <p:nvPr>
            <p:ph type="title"/>
          </p:nvPr>
        </p:nvSpPr>
        <p:spPr>
          <a:xfrm>
            <a:off x="539751" y="302802"/>
            <a:ext cx="9612313" cy="1080000"/>
          </a:xfrm>
          <a:prstGeom prst="rect">
            <a:avLst/>
          </a:prstGeom>
        </p:spPr>
        <p:txBody>
          <a:bodyPr vert="horz" lIns="0" tIns="0" rIns="0" bIns="0" rtlCol="0" anchor="ctr">
            <a:noAutofit/>
          </a:bodyPr>
          <a:lstStyle/>
          <a:p>
            <a:r>
              <a:rPr lang="en-GB" noProof="0" dirty="0" smtClean="0"/>
              <a:t>Click to edit Master title style</a:t>
            </a:r>
            <a:endParaRPr lang="en-GB" noProof="0" dirty="0"/>
          </a:p>
        </p:txBody>
      </p:sp>
    </p:spTree>
    <p:extLst>
      <p:ext uri="{BB962C8B-B14F-4D97-AF65-F5344CB8AC3E}">
        <p14:creationId xmlns:p14="http://schemas.microsoft.com/office/powerpoint/2010/main" val="164597590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algn="l" defTabSz="1042872" rtl="0" eaLnBrk="1" latinLnBrk="0" hangingPunct="1">
        <a:spcBef>
          <a:spcPct val="0"/>
        </a:spcBef>
        <a:buNone/>
        <a:defRPr sz="3000" b="1" kern="1200">
          <a:solidFill>
            <a:schemeClr val="tx2"/>
          </a:solidFill>
          <a:latin typeface="+mj-lt"/>
          <a:ea typeface="+mj-ea"/>
          <a:cs typeface="+mj-cs"/>
        </a:defRPr>
      </a:lvl1pPr>
    </p:titleStyle>
    <p:bodyStyle>
      <a:lvl1pPr marL="0" indent="0" algn="l" defTabSz="1042872" rtl="0" eaLnBrk="1" latinLnBrk="0" hangingPunct="1">
        <a:lnSpc>
          <a:spcPct val="90000"/>
        </a:lnSpc>
        <a:spcBef>
          <a:spcPts val="0"/>
        </a:spcBef>
        <a:spcAft>
          <a:spcPts val="600"/>
        </a:spcAft>
        <a:buFont typeface="Arial" panose="020B0604020202020204" pitchFamily="34" charset="0"/>
        <a:buNone/>
        <a:defRPr sz="2400" b="1" kern="1200">
          <a:solidFill>
            <a:schemeClr val="accent2"/>
          </a:solidFill>
          <a:latin typeface="+mj-lt"/>
          <a:ea typeface="+mn-ea"/>
          <a:cs typeface="+mn-cs"/>
        </a:defRPr>
      </a:lvl1pPr>
      <a:lvl2pPr marL="0" indent="0" algn="l" defTabSz="1042872" rtl="0" eaLnBrk="1" latinLnBrk="0" hangingPunct="1">
        <a:lnSpc>
          <a:spcPct val="90000"/>
        </a:lnSpc>
        <a:spcBef>
          <a:spcPts val="0"/>
        </a:spcBef>
        <a:spcAft>
          <a:spcPts val="600"/>
        </a:spcAft>
        <a:buFontTx/>
        <a:buNone/>
        <a:defRPr sz="2400" kern="1200">
          <a:solidFill>
            <a:schemeClr val="tx1"/>
          </a:solidFill>
          <a:latin typeface="+mn-lt"/>
          <a:ea typeface="+mn-ea"/>
          <a:cs typeface="+mn-cs"/>
        </a:defRPr>
      </a:lvl2pPr>
      <a:lvl3pPr marL="358711" indent="-358711" algn="l" defTabSz="1042872" rtl="0" eaLnBrk="1" latinLnBrk="0" hangingPunct="1">
        <a:lnSpc>
          <a:spcPct val="90000"/>
        </a:lnSpc>
        <a:spcBef>
          <a:spcPts val="0"/>
        </a:spcBef>
        <a:spcAft>
          <a:spcPts val="600"/>
        </a:spcAft>
        <a:buClr>
          <a:schemeClr val="accent5"/>
        </a:buClr>
        <a:buFont typeface="Arial" panose="020B0604020202020204" pitchFamily="34" charset="0"/>
        <a:buChar char="•"/>
        <a:defRPr sz="2400" kern="1200">
          <a:solidFill>
            <a:schemeClr val="tx1"/>
          </a:solidFill>
          <a:latin typeface="+mn-lt"/>
          <a:ea typeface="+mn-ea"/>
          <a:cs typeface="+mn-cs"/>
        </a:defRPr>
      </a:lvl3pPr>
      <a:lvl4pPr marL="719873" indent="-359936" algn="l" defTabSz="1042872" rtl="0" eaLnBrk="1" latinLnBrk="0" hangingPunct="1">
        <a:lnSpc>
          <a:spcPct val="90000"/>
        </a:lnSpc>
        <a:spcBef>
          <a:spcPts val="0"/>
        </a:spcBef>
        <a:spcAft>
          <a:spcPts val="600"/>
        </a:spcAft>
        <a:buClr>
          <a:schemeClr val="accent5"/>
        </a:buClr>
        <a:buFont typeface="Arial" panose="020B0604020202020204" pitchFamily="34" charset="0"/>
        <a:buChar char="–"/>
        <a:defRPr sz="2400" kern="1200">
          <a:solidFill>
            <a:schemeClr val="tx1"/>
          </a:solidFill>
          <a:latin typeface="+mn-lt"/>
          <a:ea typeface="+mn-ea"/>
          <a:cs typeface="+mn-cs"/>
        </a:defRPr>
      </a:lvl4pPr>
      <a:lvl5pPr marL="1079809" indent="-359936" algn="l" defTabSz="1042872" rtl="0" eaLnBrk="1" latinLnBrk="0" hangingPunct="1">
        <a:lnSpc>
          <a:spcPct val="90000"/>
        </a:lnSpc>
        <a:spcBef>
          <a:spcPts val="0"/>
        </a:spcBef>
        <a:spcAft>
          <a:spcPts val="600"/>
        </a:spcAft>
        <a:buClr>
          <a:schemeClr val="accent5"/>
        </a:buClr>
        <a:buFont typeface="Arial" panose="020B0604020202020204" pitchFamily="34" charset="0"/>
        <a:buChar char="–"/>
        <a:defRPr sz="2400" kern="1200">
          <a:solidFill>
            <a:schemeClr val="tx1"/>
          </a:solidFill>
          <a:latin typeface="+mn-lt"/>
          <a:ea typeface="+mn-ea"/>
          <a:cs typeface="+mn-cs"/>
        </a:defRPr>
      </a:lvl5pPr>
      <a:lvl6pPr marL="1438021" indent="-359936" algn="l" defTabSz="1042872" rtl="0" eaLnBrk="1" latinLnBrk="0" hangingPunct="1">
        <a:lnSpc>
          <a:spcPct val="90000"/>
        </a:lnSpc>
        <a:spcBef>
          <a:spcPts val="0"/>
        </a:spcBef>
        <a:spcAft>
          <a:spcPts val="600"/>
        </a:spcAft>
        <a:buClr>
          <a:schemeClr val="accent5"/>
        </a:buClr>
        <a:buFont typeface="Arial" panose="020B0604020202020204" pitchFamily="34" charset="0"/>
        <a:buChar char="–"/>
        <a:defRPr sz="2300" kern="1200">
          <a:solidFill>
            <a:schemeClr val="tx1"/>
          </a:solidFill>
          <a:latin typeface="+mn-lt"/>
          <a:ea typeface="+mn-ea"/>
          <a:cs typeface="+mn-cs"/>
        </a:defRPr>
      </a:lvl6pPr>
      <a:lvl7pPr marL="1799682" indent="-359936" algn="l" defTabSz="1042872" rtl="0" eaLnBrk="1" latinLnBrk="0" hangingPunct="1">
        <a:lnSpc>
          <a:spcPct val="90000"/>
        </a:lnSpc>
        <a:spcBef>
          <a:spcPts val="0"/>
        </a:spcBef>
        <a:spcAft>
          <a:spcPts val="600"/>
        </a:spcAft>
        <a:buClr>
          <a:schemeClr val="accent5"/>
        </a:buClr>
        <a:buFont typeface="Arial" panose="020B0604020202020204" pitchFamily="34" charset="0"/>
        <a:buChar char="–"/>
        <a:defRPr sz="2300" kern="1200">
          <a:solidFill>
            <a:schemeClr val="tx1"/>
          </a:solidFill>
          <a:latin typeface="+mn-lt"/>
          <a:ea typeface="+mn-ea"/>
          <a:cs typeface="+mn-cs"/>
        </a:defRPr>
      </a:lvl7pPr>
      <a:lvl8pPr marL="2159619" indent="-359936" algn="l" defTabSz="1042872" rtl="0" eaLnBrk="1" latinLnBrk="0" hangingPunct="1">
        <a:lnSpc>
          <a:spcPct val="90000"/>
        </a:lnSpc>
        <a:spcBef>
          <a:spcPts val="0"/>
        </a:spcBef>
        <a:spcAft>
          <a:spcPts val="600"/>
        </a:spcAft>
        <a:buClr>
          <a:schemeClr val="accent5"/>
        </a:buClr>
        <a:buFont typeface="Arial" panose="020B0604020202020204" pitchFamily="34" charset="0"/>
        <a:buChar char="–"/>
        <a:tabLst/>
        <a:defRPr sz="2300" kern="1200" baseline="0">
          <a:solidFill>
            <a:schemeClr val="tx1"/>
          </a:solidFill>
          <a:latin typeface="+mn-lt"/>
          <a:ea typeface="+mn-ea"/>
          <a:cs typeface="+mn-cs"/>
        </a:defRPr>
      </a:lvl8pPr>
      <a:lvl9pPr marL="2520000" indent="-360000" algn="l" defTabSz="1042872" rtl="0" eaLnBrk="1" latinLnBrk="0" hangingPunct="1">
        <a:lnSpc>
          <a:spcPct val="90000"/>
        </a:lnSpc>
        <a:spcBef>
          <a:spcPts val="0"/>
        </a:spcBef>
        <a:spcAft>
          <a:spcPts val="600"/>
        </a:spcAft>
        <a:buClr>
          <a:schemeClr val="accent5"/>
        </a:buClr>
        <a:buFont typeface="Arial" panose="020B0604020202020204" pitchFamily="34" charset="0"/>
        <a:buChar char="–"/>
        <a:defRPr sz="2300" kern="1200" baseline="0">
          <a:solidFill>
            <a:schemeClr val="tx1"/>
          </a:solidFill>
          <a:latin typeface="+mn-lt"/>
          <a:ea typeface="+mn-ea"/>
          <a:cs typeface="+mn-cs"/>
        </a:defRPr>
      </a:lvl9pPr>
    </p:bodyStyle>
    <p:otherStyle>
      <a:defPPr>
        <a:defRPr lang="en-US"/>
      </a:defPPr>
      <a:lvl1pPr marL="0" algn="l" defTabSz="1042872" rtl="0" eaLnBrk="1" latinLnBrk="0" hangingPunct="1">
        <a:defRPr sz="2100" kern="1200">
          <a:solidFill>
            <a:schemeClr val="tx1"/>
          </a:solidFill>
          <a:latin typeface="+mn-lt"/>
          <a:ea typeface="+mn-ea"/>
          <a:cs typeface="+mn-cs"/>
        </a:defRPr>
      </a:lvl1pPr>
      <a:lvl2pPr marL="521436" algn="l" defTabSz="1042872" rtl="0" eaLnBrk="1" latinLnBrk="0" hangingPunct="1">
        <a:defRPr sz="2100" kern="1200">
          <a:solidFill>
            <a:schemeClr val="tx1"/>
          </a:solidFill>
          <a:latin typeface="+mn-lt"/>
          <a:ea typeface="+mn-ea"/>
          <a:cs typeface="+mn-cs"/>
        </a:defRPr>
      </a:lvl2pPr>
      <a:lvl3pPr marL="1042872" algn="l" defTabSz="1042872" rtl="0" eaLnBrk="1" latinLnBrk="0" hangingPunct="1">
        <a:defRPr sz="2100" kern="1200">
          <a:solidFill>
            <a:schemeClr val="tx1"/>
          </a:solidFill>
          <a:latin typeface="+mn-lt"/>
          <a:ea typeface="+mn-ea"/>
          <a:cs typeface="+mn-cs"/>
        </a:defRPr>
      </a:lvl3pPr>
      <a:lvl4pPr marL="1564308" algn="l" defTabSz="1042872" rtl="0" eaLnBrk="1" latinLnBrk="0" hangingPunct="1">
        <a:defRPr sz="2100" kern="1200">
          <a:solidFill>
            <a:schemeClr val="tx1"/>
          </a:solidFill>
          <a:latin typeface="+mn-lt"/>
          <a:ea typeface="+mn-ea"/>
          <a:cs typeface="+mn-cs"/>
        </a:defRPr>
      </a:lvl4pPr>
      <a:lvl5pPr marL="2085744" algn="l" defTabSz="1042872" rtl="0" eaLnBrk="1" latinLnBrk="0" hangingPunct="1">
        <a:defRPr sz="2100" kern="1200">
          <a:solidFill>
            <a:schemeClr val="tx1"/>
          </a:solidFill>
          <a:latin typeface="+mn-lt"/>
          <a:ea typeface="+mn-ea"/>
          <a:cs typeface="+mn-cs"/>
        </a:defRPr>
      </a:lvl5pPr>
      <a:lvl6pPr marL="2607179" algn="l" defTabSz="1042872" rtl="0" eaLnBrk="1" latinLnBrk="0" hangingPunct="1">
        <a:defRPr sz="2100" kern="1200">
          <a:solidFill>
            <a:schemeClr val="tx1"/>
          </a:solidFill>
          <a:latin typeface="+mn-lt"/>
          <a:ea typeface="+mn-ea"/>
          <a:cs typeface="+mn-cs"/>
        </a:defRPr>
      </a:lvl6pPr>
      <a:lvl7pPr marL="3128616" algn="l" defTabSz="1042872" rtl="0" eaLnBrk="1" latinLnBrk="0" hangingPunct="1">
        <a:defRPr sz="2100" kern="1200">
          <a:solidFill>
            <a:schemeClr val="tx1"/>
          </a:solidFill>
          <a:latin typeface="+mn-lt"/>
          <a:ea typeface="+mn-ea"/>
          <a:cs typeface="+mn-cs"/>
        </a:defRPr>
      </a:lvl7pPr>
      <a:lvl8pPr marL="3650052" algn="l" defTabSz="1042872" rtl="0" eaLnBrk="1" latinLnBrk="0" hangingPunct="1">
        <a:defRPr sz="2100" kern="1200">
          <a:solidFill>
            <a:schemeClr val="tx1"/>
          </a:solidFill>
          <a:latin typeface="+mn-lt"/>
          <a:ea typeface="+mn-ea"/>
          <a:cs typeface="+mn-cs"/>
        </a:defRPr>
      </a:lvl8pPr>
      <a:lvl9pPr marL="4171487" algn="l" defTabSz="1042872" rtl="0" eaLnBrk="1" latinLnBrk="0" hangingPunct="1">
        <a:defRPr sz="2100" kern="1200">
          <a:solidFill>
            <a:schemeClr val="tx1"/>
          </a:solidFill>
          <a:latin typeface="+mn-lt"/>
          <a:ea typeface="+mn-ea"/>
          <a:cs typeface="+mn-cs"/>
        </a:defRPr>
      </a:lvl9pPr>
    </p:otherStyle>
  </p:txStyles>
</p:sldMaster>
</file>

<file path=ppt/slides/_rels/slide1.xml.rels>&#65279;<?xml version="1.0" encoding="UTF-8" standalone="yes"?>
<Relationships xmlns="http://schemas.openxmlformats.org/package/2006/relationships">
  <Relationship Id="rId2" Type="http://schemas.openxmlformats.org/officeDocument/2006/relationships/notesSlide" Target="../notesSlides/notesSlide1.xml" />
  <Relationship Id="rId1" Type="http://schemas.openxmlformats.org/officeDocument/2006/relationships/slideLayout" Target="../slideLayouts/slideLayout1.xml" />
</Relationships>
</file>

<file path=ppt/slides/_rels/slide10.xml.rels>&#65279;<?xml version="1.0" encoding="UTF-8" standalone="yes"?>
<Relationships xmlns="http://schemas.openxmlformats.org/package/2006/relationships">
  <Relationship Id="rId2" Type="http://schemas.openxmlformats.org/officeDocument/2006/relationships/notesSlide" Target="../notesSlides/notesSlide10.xml" />
  <Relationship Id="rId1" Type="http://schemas.openxmlformats.org/officeDocument/2006/relationships/slideLayout" Target="../slideLayouts/slideLayout7.xml" />
</Relationships>
</file>

<file path=ppt/slides/_rels/slide11.xml.rels>&#65279;<?xml version="1.0" encoding="UTF-8" standalone="yes"?>
<Relationships xmlns="http://schemas.openxmlformats.org/package/2006/relationships">
  <Relationship Id="rId2" Type="http://schemas.openxmlformats.org/officeDocument/2006/relationships/notesSlide" Target="../notesSlides/notesSlide11.xml" />
  <Relationship Id="rId1" Type="http://schemas.openxmlformats.org/officeDocument/2006/relationships/slideLayout" Target="../slideLayouts/slideLayout7.xml" />
</Relationships>
</file>

<file path=ppt/slides/_rels/slide12.xml.rels>&#65279;<?xml version="1.0" encoding="UTF-8" standalone="yes"?>
<Relationships xmlns="http://schemas.openxmlformats.org/package/2006/relationships">
  <Relationship Id="rId2" Type="http://schemas.openxmlformats.org/officeDocument/2006/relationships/notesSlide" Target="../notesSlides/notesSlide12.xml" />
  <Relationship Id="rId1" Type="http://schemas.openxmlformats.org/officeDocument/2006/relationships/slideLayout" Target="../slideLayouts/slideLayout7.xml" />
</Relationships>
</file>

<file path=ppt/slides/_rels/slide2.xml.rels>&#65279;<?xml version="1.0" encoding="UTF-8" standalone="yes"?>
<Relationships xmlns="http://schemas.openxmlformats.org/package/2006/relationships">
  <Relationship Id="rId2" Type="http://schemas.openxmlformats.org/officeDocument/2006/relationships/notesSlide" Target="../notesSlides/notesSlide2.xml" />
  <Relationship Id="rId1" Type="http://schemas.openxmlformats.org/officeDocument/2006/relationships/slideLayout" Target="../slideLayouts/slideLayout7.xml" />
</Relationships>
</file>

<file path=ppt/slides/_rels/slide3.xml.rels>&#65279;<?xml version="1.0" encoding="UTF-8" standalone="yes"?>
<Relationships xmlns="http://schemas.openxmlformats.org/package/2006/relationships">
  <Relationship Id="rId3" Type="http://schemas.openxmlformats.org/officeDocument/2006/relationships/image" Target="../media/image8.png" />
  <Relationship Id="rId2" Type="http://schemas.openxmlformats.org/officeDocument/2006/relationships/notesSlide" Target="../notesSlides/notesSlide3.xml" />
  <Relationship Id="rId1" Type="http://schemas.openxmlformats.org/officeDocument/2006/relationships/slideLayout" Target="../slideLayouts/slideLayout7.xml" />
</Relationships>
</file>

<file path=ppt/slides/_rels/slide4.xml.rels>&#65279;<?xml version="1.0" encoding="UTF-8" standalone="yes"?>
<Relationships xmlns="http://schemas.openxmlformats.org/package/2006/relationships">
  <Relationship Id="rId2" Type="http://schemas.openxmlformats.org/officeDocument/2006/relationships/notesSlide" Target="../notesSlides/notesSlide4.xml" />
  <Relationship Id="rId1" Type="http://schemas.openxmlformats.org/officeDocument/2006/relationships/slideLayout" Target="../slideLayouts/slideLayout7.xml" />
</Relationships>
</file>

<file path=ppt/slides/_rels/slide5.xml.rels>&#65279;<?xml version="1.0" encoding="UTF-8" standalone="yes"?>
<Relationships xmlns="http://schemas.openxmlformats.org/package/2006/relationships">
  <Relationship Id="rId2" Type="http://schemas.openxmlformats.org/officeDocument/2006/relationships/notesSlide" Target="../notesSlides/notesSlide5.xml" />
  <Relationship Id="rId1" Type="http://schemas.openxmlformats.org/officeDocument/2006/relationships/slideLayout" Target="../slideLayouts/slideLayout7.xml" />
</Relationships>
</file>

<file path=ppt/slides/_rels/slide6.xml.rels>&#65279;<?xml version="1.0" encoding="UTF-8" standalone="yes"?>
<Relationships xmlns="http://schemas.openxmlformats.org/package/2006/relationships">
  <Relationship Id="rId2" Type="http://schemas.openxmlformats.org/officeDocument/2006/relationships/notesSlide" Target="../notesSlides/notesSlide6.xml" />
  <Relationship Id="rId1" Type="http://schemas.openxmlformats.org/officeDocument/2006/relationships/slideLayout" Target="../slideLayouts/slideLayout7.xml" />
</Relationships>
</file>

<file path=ppt/slides/_rels/slide7.xml.rels>&#65279;<?xml version="1.0" encoding="UTF-8" standalone="yes"?>
<Relationships xmlns="http://schemas.openxmlformats.org/package/2006/relationships">
  <Relationship Id="rId3" Type="http://schemas.openxmlformats.org/officeDocument/2006/relationships/image" Target="../media/image9.png" />
  <Relationship Id="rId2" Type="http://schemas.openxmlformats.org/officeDocument/2006/relationships/notesSlide" Target="../notesSlides/notesSlide7.xml" />
  <Relationship Id="rId1" Type="http://schemas.openxmlformats.org/officeDocument/2006/relationships/slideLayout" Target="../slideLayouts/slideLayout7.xml" />
</Relationships>
</file>

<file path=ppt/slides/_rels/slide8.xml.rels>&#65279;<?xml version="1.0" encoding="UTF-8" standalone="yes"?>
<Relationships xmlns="http://schemas.openxmlformats.org/package/2006/relationships">
  <Relationship Id="rId2" Type="http://schemas.openxmlformats.org/officeDocument/2006/relationships/notesSlide" Target="../notesSlides/notesSlide8.xml" />
  <Relationship Id="rId1" Type="http://schemas.openxmlformats.org/officeDocument/2006/relationships/slideLayout" Target="../slideLayouts/slideLayout7.xml" />
</Relationships>
</file>

<file path=ppt/slides/_rels/slide9.xml.rels>&#65279;<?xml version="1.0" encoding="UTF-8" standalone="yes"?>
<Relationships xmlns="http://schemas.openxmlformats.org/package/2006/relationships">
  <Relationship Id="rId2" Type="http://schemas.openxmlformats.org/officeDocument/2006/relationships/notesSlide" Target="../notesSlides/notesSlide9.xml" />
  <Relationship Id="rId1" Type="http://schemas.openxmlformats.org/officeDocument/2006/relationships/slideLayout" Target="../slideLayouts/slideLayout7.xml" />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 Placeholder 9"/>
          <p:cNvSpPr>
            <a:spLocks noGrp="1"/>
          </p:cNvSpPr>
          <p:nvPr>
            <p:ph type="body" sz="quarter" idx="10"/>
          </p:nvPr>
        </p:nvSpPr>
        <p:spPr>
          <a:xfrm>
            <a:off x="525463" y="4488618"/>
            <a:ext cx="9612313" cy="1152623"/>
          </a:xfrm>
        </p:spPr>
        <p:txBody>
          <a:bodyPr/>
          <a:lstStyle/>
          <a:p>
            <a:pPr lvl="0"/>
            <a:r>
              <a:rPr lang="en-GB" dirty="0" smtClean="0"/>
              <a:t>Protecting charitable assets</a:t>
            </a:r>
          </a:p>
          <a:p>
            <a:pPr lvl="2"/>
            <a:r>
              <a:rPr lang="en-GB" dirty="0" smtClean="0"/>
              <a:t>August 2018</a:t>
            </a:r>
          </a:p>
          <a:p>
            <a:pPr lvl="3"/>
            <a:r>
              <a:rPr lang="en-GB" dirty="0" smtClean="0"/>
              <a:t>alice.macdougall@hsf.com</a:t>
            </a:r>
          </a:p>
        </p:txBody>
      </p:sp>
    </p:spTree>
    <p:extLst>
      <p:ext uri="{BB962C8B-B14F-4D97-AF65-F5344CB8AC3E}">
        <p14:creationId xmlns:p14="http://schemas.microsoft.com/office/powerpoint/2010/main" val="163005112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Opportunities?</a:t>
            </a:r>
            <a:endParaRPr lang="en-GB" dirty="0"/>
          </a:p>
        </p:txBody>
      </p:sp>
      <p:sp>
        <p:nvSpPr>
          <p:cNvPr id="3" name="Content Placeholder 2"/>
          <p:cNvSpPr>
            <a:spLocks noGrp="1"/>
          </p:cNvSpPr>
          <p:nvPr>
            <p:ph sz="quarter" idx="10"/>
          </p:nvPr>
        </p:nvSpPr>
        <p:spPr/>
        <p:txBody>
          <a:bodyPr/>
          <a:lstStyle/>
          <a:p>
            <a:pPr lvl="1"/>
            <a:r>
              <a:rPr lang="en-GB" b="1" dirty="0" smtClean="0">
                <a:solidFill>
                  <a:schemeClr val="accent2"/>
                </a:solidFill>
              </a:rPr>
              <a:t>Requirements for registration:</a:t>
            </a:r>
          </a:p>
          <a:p>
            <a:pPr lvl="1"/>
            <a:endParaRPr lang="en-GB" b="1" dirty="0">
              <a:solidFill>
                <a:schemeClr val="accent2"/>
              </a:solidFill>
            </a:endParaRPr>
          </a:p>
          <a:p>
            <a:pPr lvl="1"/>
            <a:r>
              <a:rPr lang="en-GB" b="1" dirty="0" smtClean="0">
                <a:solidFill>
                  <a:schemeClr val="accent2"/>
                </a:solidFill>
              </a:rPr>
              <a:t>Showing NFP nature</a:t>
            </a:r>
          </a:p>
          <a:p>
            <a:pPr marL="342900" lvl="1" indent="-342900">
              <a:buFont typeface="Arial" panose="020B0604020202020204" pitchFamily="34" charset="0"/>
              <a:buChar char="•"/>
            </a:pPr>
            <a:r>
              <a:rPr lang="en-GB" dirty="0" smtClean="0">
                <a:solidFill>
                  <a:schemeClr val="accent2"/>
                </a:solidFill>
              </a:rPr>
              <a:t>Require governing documents to contain a provision that the rules can’t be changed to allow distribution to the members</a:t>
            </a:r>
          </a:p>
          <a:p>
            <a:pPr marL="342900" lvl="1" indent="-342900">
              <a:buFont typeface="Arial" panose="020B0604020202020204" pitchFamily="34" charset="0"/>
              <a:buChar char="•"/>
            </a:pPr>
            <a:endParaRPr lang="en-GB" dirty="0">
              <a:solidFill>
                <a:schemeClr val="accent2"/>
              </a:solidFill>
            </a:endParaRPr>
          </a:p>
          <a:p>
            <a:pPr lvl="1"/>
            <a:r>
              <a:rPr lang="en-GB" b="1" dirty="0" smtClean="0">
                <a:solidFill>
                  <a:schemeClr val="accent2"/>
                </a:solidFill>
              </a:rPr>
              <a:t>Showing compliance with governance standard 1</a:t>
            </a:r>
          </a:p>
          <a:p>
            <a:pPr marL="342900" lvl="1" indent="-342900">
              <a:buFont typeface="Arial" panose="020B0604020202020204" pitchFamily="34" charset="0"/>
              <a:buChar char="•"/>
            </a:pPr>
            <a:r>
              <a:rPr lang="en-GB" dirty="0" smtClean="0">
                <a:solidFill>
                  <a:schemeClr val="accent2"/>
                </a:solidFill>
              </a:rPr>
              <a:t>Require governing documents to contain a provision that the purposes can’t be changed to include non charitable purposes </a:t>
            </a:r>
          </a:p>
          <a:p>
            <a:pPr marL="342900" lvl="1" indent="-342900">
              <a:buFont typeface="Arial" panose="020B0604020202020204" pitchFamily="34" charset="0"/>
              <a:buChar char="•"/>
            </a:pPr>
            <a:endParaRPr lang="en-GB" dirty="0" smtClean="0">
              <a:solidFill>
                <a:schemeClr val="accent2"/>
              </a:solidFill>
            </a:endParaRPr>
          </a:p>
          <a:p>
            <a:pPr marL="342900" lvl="1" indent="-342900">
              <a:buFont typeface="Arial" panose="020B0604020202020204" pitchFamily="34" charset="0"/>
              <a:buChar char="•"/>
            </a:pPr>
            <a:r>
              <a:rPr lang="en-GB" dirty="0">
                <a:solidFill>
                  <a:schemeClr val="accent2"/>
                </a:solidFill>
              </a:rPr>
              <a:t>T</a:t>
            </a:r>
            <a:r>
              <a:rPr lang="en-GB" dirty="0" smtClean="0">
                <a:solidFill>
                  <a:schemeClr val="accent2"/>
                </a:solidFill>
              </a:rPr>
              <a:t>he requirement above for NFP could also be required to show compliance with governance standard 1. </a:t>
            </a:r>
          </a:p>
          <a:p>
            <a:pPr lvl="1"/>
            <a:endParaRPr lang="en-GB" b="1" dirty="0">
              <a:solidFill>
                <a:schemeClr val="accent2"/>
              </a:solidFill>
            </a:endParaRPr>
          </a:p>
          <a:p>
            <a:pPr marL="701611" lvl="2" indent="-342900"/>
            <a:endParaRPr lang="en-GB" dirty="0">
              <a:solidFill>
                <a:schemeClr val="accent2"/>
              </a:solidFill>
            </a:endParaRPr>
          </a:p>
          <a:p>
            <a:pPr lvl="1"/>
            <a:r>
              <a:rPr lang="en-GB" dirty="0" smtClean="0">
                <a:solidFill>
                  <a:schemeClr val="accent2"/>
                </a:solidFill>
              </a:rPr>
              <a:t>.</a:t>
            </a:r>
          </a:p>
          <a:p>
            <a:pPr marL="701611" lvl="2" indent="-342900"/>
            <a:endParaRPr lang="en-GB" dirty="0" smtClean="0">
              <a:solidFill>
                <a:schemeClr val="accent2"/>
              </a:solidFill>
            </a:endParaRPr>
          </a:p>
          <a:p>
            <a:pPr marL="701611" lvl="2" indent="-342900"/>
            <a:endParaRPr lang="en-GB" b="1" dirty="0" smtClean="0">
              <a:solidFill>
                <a:schemeClr val="accent2"/>
              </a:solidFill>
            </a:endParaRPr>
          </a:p>
          <a:p>
            <a:pPr marL="342900" lvl="1" indent="-342900">
              <a:buFont typeface="Arial" panose="020B0604020202020204" pitchFamily="34" charset="0"/>
              <a:buChar char="•"/>
            </a:pPr>
            <a:endParaRPr lang="en-GB" dirty="0">
              <a:solidFill>
                <a:schemeClr val="accent2"/>
              </a:solidFill>
            </a:endParaRPr>
          </a:p>
          <a:p>
            <a:pPr marL="342900" lvl="1" indent="-342900">
              <a:buFont typeface="Arial" panose="020B0604020202020204" pitchFamily="34" charset="0"/>
              <a:buChar char="•"/>
            </a:pPr>
            <a:endParaRPr lang="en-GB" dirty="0" smtClean="0">
              <a:solidFill>
                <a:schemeClr val="accent2"/>
              </a:solidFill>
            </a:endParaRPr>
          </a:p>
        </p:txBody>
      </p:sp>
    </p:spTree>
    <p:extLst>
      <p:ext uri="{BB962C8B-B14F-4D97-AF65-F5344CB8AC3E}">
        <p14:creationId xmlns:p14="http://schemas.microsoft.com/office/powerpoint/2010/main" val="34414843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Opportunities?</a:t>
            </a:r>
            <a:endParaRPr lang="en-GB" dirty="0"/>
          </a:p>
        </p:txBody>
      </p:sp>
      <p:sp>
        <p:nvSpPr>
          <p:cNvPr id="3" name="Content Placeholder 2"/>
          <p:cNvSpPr>
            <a:spLocks noGrp="1"/>
          </p:cNvSpPr>
          <p:nvPr>
            <p:ph sz="quarter" idx="10"/>
          </p:nvPr>
        </p:nvSpPr>
        <p:spPr/>
        <p:txBody>
          <a:bodyPr/>
          <a:lstStyle/>
          <a:p>
            <a:pPr lvl="1"/>
            <a:r>
              <a:rPr lang="en-GB" b="1" dirty="0" smtClean="0">
                <a:solidFill>
                  <a:schemeClr val="accent2"/>
                </a:solidFill>
              </a:rPr>
              <a:t>Education</a:t>
            </a:r>
            <a:endParaRPr lang="en-GB" b="1" dirty="0" smtClean="0">
              <a:solidFill>
                <a:schemeClr val="accent2"/>
              </a:solidFill>
            </a:endParaRPr>
          </a:p>
          <a:p>
            <a:pPr lvl="1"/>
            <a:endParaRPr lang="en-GB" b="1" dirty="0" smtClean="0">
              <a:solidFill>
                <a:schemeClr val="accent2"/>
              </a:solidFill>
            </a:endParaRPr>
          </a:p>
          <a:p>
            <a:pPr lvl="1"/>
            <a:r>
              <a:rPr lang="en-GB" dirty="0" smtClean="0">
                <a:solidFill>
                  <a:schemeClr val="accent2"/>
                </a:solidFill>
              </a:rPr>
              <a:t>It should be clearer in the education materials that:</a:t>
            </a:r>
          </a:p>
          <a:p>
            <a:pPr marL="701611" lvl="2" indent="-342900"/>
            <a:r>
              <a:rPr lang="en-GB" dirty="0" smtClean="0">
                <a:solidFill>
                  <a:schemeClr val="accent2"/>
                </a:solidFill>
              </a:rPr>
              <a:t>the purposes should not be changed to include non charitable purposes</a:t>
            </a:r>
          </a:p>
          <a:p>
            <a:pPr marL="701611" lvl="2" indent="-342900"/>
            <a:r>
              <a:rPr lang="en-GB" dirty="0" smtClean="0">
                <a:solidFill>
                  <a:schemeClr val="accent2"/>
                </a:solidFill>
              </a:rPr>
              <a:t>the NFP provisions should not be changed</a:t>
            </a:r>
          </a:p>
          <a:p>
            <a:pPr marL="701611" lvl="2" indent="-342900"/>
            <a:r>
              <a:rPr lang="en-GB" dirty="0" smtClean="0">
                <a:solidFill>
                  <a:schemeClr val="accent2"/>
                </a:solidFill>
              </a:rPr>
              <a:t>gifts and fundraising proceeds can only be applied for the purposes they were given</a:t>
            </a:r>
          </a:p>
          <a:p>
            <a:pPr marL="701611" lvl="2" indent="-342900"/>
            <a:r>
              <a:rPr lang="en-GB" dirty="0" smtClean="0">
                <a:solidFill>
                  <a:schemeClr val="accent2"/>
                </a:solidFill>
              </a:rPr>
              <a:t>any attempt to change the purposes to include non charitable purposes, or change the NFP nature, is not exercising the powers of the responsible persons, for a proper purpose.</a:t>
            </a:r>
          </a:p>
          <a:p>
            <a:pPr marL="701611" lvl="2" indent="-342900"/>
            <a:endParaRPr lang="en-GB" dirty="0">
              <a:solidFill>
                <a:schemeClr val="accent2"/>
              </a:solidFill>
            </a:endParaRPr>
          </a:p>
          <a:p>
            <a:pPr lvl="1"/>
            <a:r>
              <a:rPr lang="en-GB" dirty="0" smtClean="0">
                <a:solidFill>
                  <a:schemeClr val="accent2"/>
                </a:solidFill>
              </a:rPr>
              <a:t>.</a:t>
            </a:r>
          </a:p>
          <a:p>
            <a:pPr marL="701611" lvl="2" indent="-342900"/>
            <a:endParaRPr lang="en-GB" dirty="0" smtClean="0">
              <a:solidFill>
                <a:schemeClr val="accent2"/>
              </a:solidFill>
            </a:endParaRPr>
          </a:p>
          <a:p>
            <a:pPr marL="701611" lvl="2" indent="-342900"/>
            <a:endParaRPr lang="en-GB" b="1" dirty="0" smtClean="0">
              <a:solidFill>
                <a:schemeClr val="accent2"/>
              </a:solidFill>
            </a:endParaRPr>
          </a:p>
          <a:p>
            <a:pPr marL="342900" lvl="1" indent="-342900">
              <a:buFont typeface="Arial" panose="020B0604020202020204" pitchFamily="34" charset="0"/>
              <a:buChar char="•"/>
            </a:pPr>
            <a:endParaRPr lang="en-GB" dirty="0">
              <a:solidFill>
                <a:schemeClr val="accent2"/>
              </a:solidFill>
            </a:endParaRPr>
          </a:p>
          <a:p>
            <a:pPr marL="342900" lvl="1" indent="-342900">
              <a:buFont typeface="Arial" panose="020B0604020202020204" pitchFamily="34" charset="0"/>
              <a:buChar char="•"/>
            </a:pPr>
            <a:endParaRPr lang="en-GB" dirty="0" smtClean="0">
              <a:solidFill>
                <a:schemeClr val="accent2"/>
              </a:solidFill>
            </a:endParaRPr>
          </a:p>
        </p:txBody>
      </p:sp>
    </p:spTree>
    <p:extLst>
      <p:ext uri="{BB962C8B-B14F-4D97-AF65-F5344CB8AC3E}">
        <p14:creationId xmlns:p14="http://schemas.microsoft.com/office/powerpoint/2010/main" val="279872202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Enforceability?</a:t>
            </a:r>
            <a:endParaRPr lang="en-GB" dirty="0"/>
          </a:p>
        </p:txBody>
      </p:sp>
      <p:sp>
        <p:nvSpPr>
          <p:cNvPr id="3" name="Content Placeholder 2"/>
          <p:cNvSpPr>
            <a:spLocks noGrp="1"/>
          </p:cNvSpPr>
          <p:nvPr>
            <p:ph sz="quarter" idx="10"/>
          </p:nvPr>
        </p:nvSpPr>
        <p:spPr/>
        <p:txBody>
          <a:bodyPr/>
          <a:lstStyle/>
          <a:p>
            <a:pPr marL="342900" lvl="1" indent="-342900">
              <a:buFont typeface="Arial" panose="020B0604020202020204" pitchFamily="34" charset="0"/>
              <a:buChar char="•"/>
            </a:pPr>
            <a:endParaRPr lang="en-GB" b="1" u="sng" dirty="0">
              <a:solidFill>
                <a:schemeClr val="accent2"/>
              </a:solidFill>
            </a:endParaRPr>
          </a:p>
          <a:p>
            <a:pPr marL="342900" lvl="1" indent="-342900">
              <a:buFont typeface="Arial" panose="020B0604020202020204" pitchFamily="34" charset="0"/>
              <a:buChar char="•"/>
            </a:pPr>
            <a:r>
              <a:rPr lang="en-GB" dirty="0" smtClean="0">
                <a:solidFill>
                  <a:schemeClr val="accent2"/>
                </a:solidFill>
              </a:rPr>
              <a:t>Should </a:t>
            </a:r>
            <a:r>
              <a:rPr lang="en-GB" dirty="0" smtClean="0">
                <a:solidFill>
                  <a:schemeClr val="accent2"/>
                </a:solidFill>
              </a:rPr>
              <a:t>the ACNC be able to step </a:t>
            </a:r>
            <a:r>
              <a:rPr lang="en-GB" dirty="0" smtClean="0">
                <a:solidFill>
                  <a:schemeClr val="accent2"/>
                </a:solidFill>
              </a:rPr>
              <a:t>in and take action with the consent of the State </a:t>
            </a:r>
            <a:r>
              <a:rPr lang="en-GB" dirty="0" smtClean="0">
                <a:solidFill>
                  <a:schemeClr val="accent2"/>
                </a:solidFill>
              </a:rPr>
              <a:t>or Territory Attorney-General to </a:t>
            </a:r>
            <a:r>
              <a:rPr lang="en-GB" dirty="0" smtClean="0">
                <a:solidFill>
                  <a:schemeClr val="accent2"/>
                </a:solidFill>
              </a:rPr>
              <a:t>ensure charitable assets are protected?</a:t>
            </a:r>
            <a:endParaRPr lang="en-GB" dirty="0" smtClean="0">
              <a:solidFill>
                <a:schemeClr val="accent2"/>
              </a:solidFill>
            </a:endParaRPr>
          </a:p>
          <a:p>
            <a:pPr marL="342900" lvl="1" indent="-342900">
              <a:buFont typeface="Arial" panose="020B0604020202020204" pitchFamily="34" charset="0"/>
              <a:buChar char="•"/>
            </a:pPr>
            <a:endParaRPr lang="en-GB" dirty="0">
              <a:solidFill>
                <a:schemeClr val="accent2"/>
              </a:solidFill>
            </a:endParaRPr>
          </a:p>
          <a:p>
            <a:pPr marL="342900" lvl="1" indent="-342900">
              <a:buFont typeface="Arial" panose="020B0604020202020204" pitchFamily="34" charset="0"/>
              <a:buChar char="•"/>
            </a:pPr>
            <a:endParaRPr lang="en-GB" dirty="0">
              <a:solidFill>
                <a:schemeClr val="accent2"/>
              </a:solidFill>
            </a:endParaRPr>
          </a:p>
          <a:p>
            <a:pPr marL="342900" lvl="1" indent="-342900">
              <a:buFont typeface="Arial" panose="020B0604020202020204" pitchFamily="34" charset="0"/>
              <a:buChar char="•"/>
            </a:pPr>
            <a:endParaRPr lang="en-GB" dirty="0" smtClean="0">
              <a:solidFill>
                <a:schemeClr val="accent2"/>
              </a:solidFill>
            </a:endParaRPr>
          </a:p>
        </p:txBody>
      </p:sp>
    </p:spTree>
    <p:extLst>
      <p:ext uri="{BB962C8B-B14F-4D97-AF65-F5344CB8AC3E}">
        <p14:creationId xmlns:p14="http://schemas.microsoft.com/office/powerpoint/2010/main" val="361446129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Gaps and Opportunities</a:t>
            </a:r>
            <a:endParaRPr lang="en-GB" dirty="0"/>
          </a:p>
        </p:txBody>
      </p:sp>
      <p:sp>
        <p:nvSpPr>
          <p:cNvPr id="3" name="Content Placeholder 2"/>
          <p:cNvSpPr>
            <a:spLocks noGrp="1"/>
          </p:cNvSpPr>
          <p:nvPr>
            <p:ph sz="quarter" idx="10"/>
          </p:nvPr>
        </p:nvSpPr>
        <p:spPr/>
        <p:txBody>
          <a:bodyPr/>
          <a:lstStyle/>
          <a:p>
            <a:pPr marL="342900" indent="-342900">
              <a:buFont typeface="Arial" panose="020B0604020202020204" pitchFamily="34" charset="0"/>
              <a:buChar char="•"/>
            </a:pPr>
            <a:endParaRPr lang="en-AU" dirty="0" smtClean="0"/>
          </a:p>
          <a:p>
            <a:pPr marL="342900" indent="-342900">
              <a:buFont typeface="Arial" panose="020B0604020202020204" pitchFamily="34" charset="0"/>
              <a:buChar char="•"/>
            </a:pPr>
            <a:r>
              <a:rPr lang="en-AU" dirty="0" smtClean="0"/>
              <a:t>Gaps </a:t>
            </a:r>
            <a:r>
              <a:rPr lang="en-AU" dirty="0" smtClean="0"/>
              <a:t>in protecting charitable assets</a:t>
            </a:r>
          </a:p>
          <a:p>
            <a:pPr marL="342900" indent="-342900">
              <a:buFont typeface="Arial" panose="020B0604020202020204" pitchFamily="34" charset="0"/>
              <a:buChar char="•"/>
            </a:pPr>
            <a:endParaRPr lang="en-AU" dirty="0" smtClean="0"/>
          </a:p>
          <a:p>
            <a:pPr marL="701611" lvl="2" indent="-342900"/>
            <a:r>
              <a:rPr lang="en-AU" dirty="0" smtClean="0">
                <a:solidFill>
                  <a:schemeClr val="accent2"/>
                </a:solidFill>
              </a:rPr>
              <a:t>in the law </a:t>
            </a:r>
          </a:p>
          <a:p>
            <a:pPr marL="701611" lvl="2" indent="-342900"/>
            <a:r>
              <a:rPr lang="en-AU" dirty="0" smtClean="0">
                <a:solidFill>
                  <a:schemeClr val="accent2"/>
                </a:solidFill>
              </a:rPr>
              <a:t>in enforceability</a:t>
            </a:r>
            <a:endParaRPr lang="en-AU" dirty="0">
              <a:solidFill>
                <a:schemeClr val="accent2"/>
              </a:solidFill>
            </a:endParaRPr>
          </a:p>
          <a:p>
            <a:pPr marL="342900" indent="-342900">
              <a:buFont typeface="Arial" panose="020B0604020202020204" pitchFamily="34" charset="0"/>
              <a:buChar char="•"/>
            </a:pPr>
            <a:endParaRPr lang="en-AU" dirty="0" smtClean="0"/>
          </a:p>
          <a:p>
            <a:pPr marL="342900" indent="-342900">
              <a:buFont typeface="Arial" panose="020B0604020202020204" pitchFamily="34" charset="0"/>
              <a:buChar char="•"/>
            </a:pPr>
            <a:r>
              <a:rPr lang="en-AU" dirty="0" smtClean="0"/>
              <a:t>Opportunities to </a:t>
            </a:r>
            <a:r>
              <a:rPr lang="en-AU" dirty="0" smtClean="0"/>
              <a:t>improve protection</a:t>
            </a:r>
          </a:p>
          <a:p>
            <a:pPr marL="701611" lvl="2" indent="-342900"/>
            <a:endParaRPr lang="en-AU" dirty="0"/>
          </a:p>
          <a:p>
            <a:pPr marL="701611" lvl="2" indent="-342900"/>
            <a:r>
              <a:rPr lang="en-AU" dirty="0" smtClean="0">
                <a:solidFill>
                  <a:schemeClr val="accent2"/>
                </a:solidFill>
              </a:rPr>
              <a:t>for the ACNC to consider adopting</a:t>
            </a:r>
          </a:p>
          <a:p>
            <a:pPr marL="701611" lvl="2" indent="-342900"/>
            <a:r>
              <a:rPr lang="en-AU" dirty="0" smtClean="0">
                <a:solidFill>
                  <a:schemeClr val="accent2"/>
                </a:solidFill>
              </a:rPr>
              <a:t>for Treasury to consider in any amendments to the ACNC Act</a:t>
            </a:r>
          </a:p>
          <a:p>
            <a:endParaRPr lang="en-AU" dirty="0" smtClean="0"/>
          </a:p>
          <a:p>
            <a:endParaRPr lang="en-AU" b="0" i="1" dirty="0"/>
          </a:p>
        </p:txBody>
      </p:sp>
    </p:spTree>
    <p:extLst>
      <p:ext uri="{BB962C8B-B14F-4D97-AF65-F5344CB8AC3E}">
        <p14:creationId xmlns:p14="http://schemas.microsoft.com/office/powerpoint/2010/main" val="285426466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Protection from what?</a:t>
            </a:r>
            <a:endParaRPr lang="en-GB" dirty="0"/>
          </a:p>
        </p:txBody>
      </p:sp>
      <p:sp>
        <p:nvSpPr>
          <p:cNvPr id="3" name="Content Placeholder 2"/>
          <p:cNvSpPr>
            <a:spLocks noGrp="1"/>
          </p:cNvSpPr>
          <p:nvPr>
            <p:ph sz="quarter" idx="10"/>
          </p:nvPr>
        </p:nvSpPr>
        <p:spPr/>
        <p:txBody>
          <a:bodyPr/>
          <a:lstStyle/>
          <a:p>
            <a:endParaRPr lang="en-AU" dirty="0" smtClean="0"/>
          </a:p>
          <a:p>
            <a:r>
              <a:rPr lang="en-AU" dirty="0" smtClean="0"/>
              <a:t>Protecting charitable assets </a:t>
            </a:r>
            <a:r>
              <a:rPr lang="en-AU" dirty="0" smtClean="0"/>
              <a:t>from NOT being charitable.</a:t>
            </a:r>
          </a:p>
          <a:p>
            <a:endParaRPr lang="en-AU" dirty="0"/>
          </a:p>
          <a:p>
            <a:r>
              <a:rPr lang="en-AU" dirty="0" smtClean="0"/>
              <a:t>Ensuring charitable assets are ALWAYS applied:</a:t>
            </a:r>
          </a:p>
          <a:p>
            <a:pPr marL="342900" indent="-342900">
              <a:buFont typeface="Arial" panose="020B0604020202020204" pitchFamily="34" charset="0"/>
              <a:buChar char="•"/>
            </a:pPr>
            <a:endParaRPr lang="en-AU" dirty="0"/>
          </a:p>
          <a:p>
            <a:pPr marL="342900" indent="-342900">
              <a:buFont typeface="Arial" panose="020B0604020202020204" pitchFamily="34" charset="0"/>
              <a:buChar char="•"/>
            </a:pPr>
            <a:r>
              <a:rPr lang="en-AU" b="0" dirty="0" smtClean="0"/>
              <a:t>for charitable purposes and</a:t>
            </a:r>
          </a:p>
          <a:p>
            <a:r>
              <a:rPr lang="en-AU" b="0" dirty="0" smtClean="0"/>
              <a:t> </a:t>
            </a:r>
          </a:p>
          <a:p>
            <a:pPr marL="342900" indent="-342900">
              <a:buFont typeface="Arial" panose="020B0604020202020204" pitchFamily="34" charset="0"/>
              <a:buChar char="•"/>
            </a:pPr>
            <a:r>
              <a:rPr lang="en-AU" b="0" dirty="0" smtClean="0"/>
              <a:t>consistently with the not-for-profit </a:t>
            </a:r>
            <a:br>
              <a:rPr lang="en-AU" b="0" dirty="0" smtClean="0"/>
            </a:br>
            <a:r>
              <a:rPr lang="en-AU" b="0" dirty="0" smtClean="0"/>
              <a:t>requirements</a:t>
            </a:r>
            <a:r>
              <a:rPr lang="en-AU" dirty="0" smtClean="0"/>
              <a:t>.</a:t>
            </a:r>
          </a:p>
          <a:p>
            <a:pPr marL="342900" indent="-342900">
              <a:buFont typeface="Arial" panose="020B0604020202020204" pitchFamily="34" charset="0"/>
              <a:buChar char="•"/>
            </a:pPr>
            <a:endParaRPr lang="en-AU" dirty="0" smtClean="0"/>
          </a:p>
          <a:p>
            <a:pPr marL="342900" indent="-342900">
              <a:buFont typeface="Arial" panose="020B0604020202020204" pitchFamily="34" charset="0"/>
              <a:buChar char="•"/>
            </a:pPr>
            <a:endParaRPr lang="en-AU" dirty="0"/>
          </a:p>
          <a:p>
            <a:endParaRPr lang="en-AU" dirty="0"/>
          </a:p>
          <a:p>
            <a:endParaRPr lang="en-AU" b="0" i="1" dirty="0"/>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180139" y="3529013"/>
            <a:ext cx="2847975" cy="208597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88726649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Where do the assets go?</a:t>
            </a:r>
            <a:endParaRPr lang="en-GB" dirty="0"/>
          </a:p>
        </p:txBody>
      </p:sp>
      <p:sp>
        <p:nvSpPr>
          <p:cNvPr id="3" name="Content Placeholder 2"/>
          <p:cNvSpPr>
            <a:spLocks noGrp="1"/>
          </p:cNvSpPr>
          <p:nvPr>
            <p:ph sz="quarter" idx="10"/>
          </p:nvPr>
        </p:nvSpPr>
        <p:spPr/>
        <p:txBody>
          <a:bodyPr/>
          <a:lstStyle/>
          <a:p>
            <a:pPr marL="342900" lvl="1" indent="-342900">
              <a:buFont typeface="Arial" panose="020B0604020202020204" pitchFamily="34" charset="0"/>
              <a:buChar char="•"/>
            </a:pPr>
            <a:endParaRPr lang="en-GB" dirty="0" smtClean="0">
              <a:solidFill>
                <a:schemeClr val="accent2"/>
              </a:solidFill>
            </a:endParaRPr>
          </a:p>
          <a:p>
            <a:pPr marL="342900" lvl="1" indent="-342900">
              <a:buFont typeface="Arial" panose="020B0604020202020204" pitchFamily="34" charset="0"/>
              <a:buChar char="•"/>
            </a:pPr>
            <a:endParaRPr lang="en-GB" dirty="0">
              <a:solidFill>
                <a:schemeClr val="accent2"/>
              </a:solidFill>
            </a:endParaRPr>
          </a:p>
          <a:p>
            <a:pPr marL="342900" lvl="1" indent="-342900">
              <a:buFont typeface="Arial" panose="020B0604020202020204" pitchFamily="34" charset="0"/>
              <a:buChar char="•"/>
            </a:pPr>
            <a:r>
              <a:rPr lang="en-GB" dirty="0" smtClean="0">
                <a:solidFill>
                  <a:schemeClr val="accent2"/>
                </a:solidFill>
              </a:rPr>
              <a:t>Private benefit – individuals or businesses</a:t>
            </a:r>
          </a:p>
          <a:p>
            <a:pPr marL="342900" lvl="1" indent="-342900">
              <a:buFont typeface="Arial" panose="020B0604020202020204" pitchFamily="34" charset="0"/>
              <a:buChar char="•"/>
            </a:pPr>
            <a:endParaRPr lang="en-GB" dirty="0">
              <a:solidFill>
                <a:schemeClr val="accent2"/>
              </a:solidFill>
            </a:endParaRPr>
          </a:p>
          <a:p>
            <a:pPr marL="342900" lvl="1" indent="-342900">
              <a:buFont typeface="Arial" panose="020B0604020202020204" pitchFamily="34" charset="0"/>
              <a:buChar char="•"/>
            </a:pPr>
            <a:r>
              <a:rPr lang="en-GB" dirty="0">
                <a:solidFill>
                  <a:schemeClr val="accent2"/>
                </a:solidFill>
              </a:rPr>
              <a:t>N</a:t>
            </a:r>
            <a:r>
              <a:rPr lang="en-GB" dirty="0" smtClean="0">
                <a:solidFill>
                  <a:schemeClr val="accent2"/>
                </a:solidFill>
              </a:rPr>
              <a:t>on charitable purposes</a:t>
            </a:r>
            <a:r>
              <a:rPr lang="en-GB" dirty="0">
                <a:solidFill>
                  <a:schemeClr val="accent2"/>
                </a:solidFill>
              </a:rPr>
              <a:t>, </a:t>
            </a:r>
            <a:r>
              <a:rPr lang="en-GB" dirty="0" smtClean="0">
                <a:solidFill>
                  <a:schemeClr val="accent2"/>
                </a:solidFill>
              </a:rPr>
              <a:t>but still tax </a:t>
            </a:r>
            <a:r>
              <a:rPr lang="en-GB" dirty="0">
                <a:solidFill>
                  <a:schemeClr val="accent2"/>
                </a:solidFill>
              </a:rPr>
              <a:t>exempt</a:t>
            </a:r>
            <a:r>
              <a:rPr lang="en-GB" dirty="0" smtClean="0">
                <a:solidFill>
                  <a:schemeClr val="accent2"/>
                </a:solidFill>
              </a:rPr>
              <a:t>.</a:t>
            </a:r>
          </a:p>
          <a:p>
            <a:pPr marL="342900" lvl="1" indent="-342900">
              <a:buFont typeface="Arial" panose="020B0604020202020204" pitchFamily="34" charset="0"/>
              <a:buChar char="•"/>
            </a:pPr>
            <a:endParaRPr lang="en-GB" dirty="0">
              <a:solidFill>
                <a:schemeClr val="accent2"/>
              </a:solidFill>
            </a:endParaRPr>
          </a:p>
          <a:p>
            <a:pPr marL="342900" lvl="1" indent="-342900">
              <a:buFont typeface="Arial" panose="020B0604020202020204" pitchFamily="34" charset="0"/>
              <a:buChar char="•"/>
            </a:pPr>
            <a:r>
              <a:rPr lang="en-GB" dirty="0" smtClean="0">
                <a:solidFill>
                  <a:schemeClr val="accent2"/>
                </a:solidFill>
              </a:rPr>
              <a:t>Some </a:t>
            </a:r>
            <a:r>
              <a:rPr lang="en-GB" dirty="0">
                <a:solidFill>
                  <a:schemeClr val="accent2"/>
                </a:solidFill>
              </a:rPr>
              <a:t>just </a:t>
            </a:r>
            <a:r>
              <a:rPr lang="en-GB" dirty="0" smtClean="0">
                <a:solidFill>
                  <a:schemeClr val="accent2"/>
                </a:solidFill>
              </a:rPr>
              <a:t>sits in unclaimed money </a:t>
            </a:r>
            <a:r>
              <a:rPr lang="en-GB" dirty="0" err="1">
                <a:solidFill>
                  <a:schemeClr val="accent2"/>
                </a:solidFill>
              </a:rPr>
              <a:t>ie</a:t>
            </a:r>
            <a:r>
              <a:rPr lang="en-GB" dirty="0">
                <a:solidFill>
                  <a:schemeClr val="accent2"/>
                </a:solidFill>
              </a:rPr>
              <a:t> when the charity is defunct but no-one has wound it up</a:t>
            </a:r>
          </a:p>
          <a:p>
            <a:pPr marL="342900" lvl="1" indent="-342900">
              <a:buFont typeface="Arial" panose="020B0604020202020204" pitchFamily="34" charset="0"/>
              <a:buChar char="•"/>
            </a:pPr>
            <a:endParaRPr lang="en-GB" dirty="0" smtClean="0">
              <a:solidFill>
                <a:schemeClr val="accent2"/>
              </a:solidFill>
            </a:endParaRPr>
          </a:p>
        </p:txBody>
      </p:sp>
    </p:spTree>
    <p:extLst>
      <p:ext uri="{BB962C8B-B14F-4D97-AF65-F5344CB8AC3E}">
        <p14:creationId xmlns:p14="http://schemas.microsoft.com/office/powerpoint/2010/main" val="3959830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Where are the gaps?</a:t>
            </a:r>
            <a:endParaRPr lang="en-GB" dirty="0"/>
          </a:p>
        </p:txBody>
      </p:sp>
      <p:sp>
        <p:nvSpPr>
          <p:cNvPr id="3" name="Content Placeholder 2"/>
          <p:cNvSpPr>
            <a:spLocks noGrp="1"/>
          </p:cNvSpPr>
          <p:nvPr>
            <p:ph sz="quarter" idx="10"/>
          </p:nvPr>
        </p:nvSpPr>
        <p:spPr>
          <a:xfrm>
            <a:off x="541338" y="1328739"/>
            <a:ext cx="9610725" cy="5619750"/>
          </a:xfrm>
        </p:spPr>
        <p:txBody>
          <a:bodyPr/>
          <a:lstStyle/>
          <a:p>
            <a:pPr marL="342900" lvl="1" indent="-342900">
              <a:buFont typeface="Arial" panose="020B0604020202020204" pitchFamily="34" charset="0"/>
              <a:buChar char="•"/>
            </a:pPr>
            <a:r>
              <a:rPr lang="en-GB" b="1" dirty="0" smtClean="0">
                <a:solidFill>
                  <a:schemeClr val="accent2"/>
                </a:solidFill>
              </a:rPr>
              <a:t>In the law – NFP nature</a:t>
            </a:r>
            <a:r>
              <a:rPr lang="en-GB" dirty="0" smtClean="0">
                <a:solidFill>
                  <a:schemeClr val="accent2"/>
                </a:solidFill>
              </a:rPr>
              <a:t>:</a:t>
            </a:r>
          </a:p>
          <a:p>
            <a:pPr marL="342900" lvl="1" indent="-342900">
              <a:buFont typeface="Arial" panose="020B0604020202020204" pitchFamily="34" charset="0"/>
              <a:buChar char="•"/>
            </a:pPr>
            <a:endParaRPr lang="en-GB" dirty="0">
              <a:solidFill>
                <a:schemeClr val="accent2"/>
              </a:solidFill>
            </a:endParaRPr>
          </a:p>
          <a:p>
            <a:pPr marL="701611" lvl="2" indent="-342900"/>
            <a:r>
              <a:rPr lang="en-GB" sz="2000" dirty="0" smtClean="0">
                <a:solidFill>
                  <a:schemeClr val="accent2"/>
                </a:solidFill>
              </a:rPr>
              <a:t>Pty Ltd companies </a:t>
            </a:r>
            <a:r>
              <a:rPr lang="en-GB" sz="2000" u="sng" dirty="0" smtClean="0">
                <a:solidFill>
                  <a:schemeClr val="accent2"/>
                </a:solidFill>
              </a:rPr>
              <a:t>can</a:t>
            </a:r>
            <a:r>
              <a:rPr lang="en-GB" sz="2000" dirty="0" smtClean="0">
                <a:solidFill>
                  <a:schemeClr val="accent2"/>
                </a:solidFill>
              </a:rPr>
              <a:t> change to allow payment of dividends and distributions to members on a winding up</a:t>
            </a:r>
          </a:p>
          <a:p>
            <a:pPr marL="701611" lvl="2" indent="-342900"/>
            <a:endParaRPr lang="en-GB" sz="2000" dirty="0">
              <a:solidFill>
                <a:schemeClr val="accent2"/>
              </a:solidFill>
            </a:endParaRPr>
          </a:p>
          <a:p>
            <a:pPr marL="701611" lvl="2" indent="-342900"/>
            <a:r>
              <a:rPr lang="en-GB" sz="2000" dirty="0" smtClean="0">
                <a:solidFill>
                  <a:schemeClr val="accent2"/>
                </a:solidFill>
              </a:rPr>
              <a:t>CLGs </a:t>
            </a:r>
            <a:r>
              <a:rPr lang="en-GB" sz="2000" u="sng" dirty="0" smtClean="0">
                <a:solidFill>
                  <a:schemeClr val="accent2"/>
                </a:solidFill>
              </a:rPr>
              <a:t>can</a:t>
            </a:r>
            <a:r>
              <a:rPr lang="en-GB" sz="2000" dirty="0" smtClean="0">
                <a:solidFill>
                  <a:schemeClr val="accent2"/>
                </a:solidFill>
              </a:rPr>
              <a:t> change the winding up provisions and older ones may be able to allow the payment of dividends</a:t>
            </a:r>
          </a:p>
          <a:p>
            <a:pPr marL="701611" lvl="2" indent="-342900"/>
            <a:endParaRPr lang="en-GB" sz="2000" dirty="0">
              <a:solidFill>
                <a:schemeClr val="accent2"/>
              </a:solidFill>
            </a:endParaRPr>
          </a:p>
          <a:p>
            <a:pPr marL="701611" lvl="2" indent="-342900"/>
            <a:r>
              <a:rPr lang="en-GB" sz="2000" dirty="0" smtClean="0">
                <a:solidFill>
                  <a:schemeClr val="accent2"/>
                </a:solidFill>
              </a:rPr>
              <a:t>IAs </a:t>
            </a:r>
            <a:r>
              <a:rPr lang="en-GB" sz="2000" u="sng" dirty="0" smtClean="0">
                <a:solidFill>
                  <a:schemeClr val="accent2"/>
                </a:solidFill>
              </a:rPr>
              <a:t>can</a:t>
            </a:r>
            <a:r>
              <a:rPr lang="en-GB" sz="2000" dirty="0" smtClean="0">
                <a:solidFill>
                  <a:schemeClr val="accent2"/>
                </a:solidFill>
              </a:rPr>
              <a:t> change the winding up provisions</a:t>
            </a:r>
          </a:p>
          <a:p>
            <a:pPr marL="342900" lvl="1" indent="-342900"/>
            <a:endParaRPr lang="en-GB" sz="2000" i="1" dirty="0" smtClean="0">
              <a:solidFill>
                <a:schemeClr val="accent2"/>
              </a:solidFill>
            </a:endParaRPr>
          </a:p>
          <a:p>
            <a:pPr marL="342900" lvl="1" indent="-342900">
              <a:buFont typeface="Arial" panose="020B0604020202020204" pitchFamily="34" charset="0"/>
              <a:buChar char="•"/>
            </a:pPr>
            <a:r>
              <a:rPr lang="en-GB" b="1" dirty="0" smtClean="0">
                <a:solidFill>
                  <a:schemeClr val="accent2"/>
                </a:solidFill>
              </a:rPr>
              <a:t>In the law – Charitable purposes:</a:t>
            </a:r>
            <a:endParaRPr lang="en-GB" b="1" u="sng" dirty="0">
              <a:solidFill>
                <a:schemeClr val="accent2"/>
              </a:solidFill>
            </a:endParaRPr>
          </a:p>
          <a:p>
            <a:pPr marL="342900" lvl="1" indent="-342900">
              <a:buFont typeface="Arial" panose="020B0604020202020204" pitchFamily="34" charset="0"/>
              <a:buChar char="•"/>
            </a:pPr>
            <a:endParaRPr lang="en-GB" dirty="0" smtClean="0">
              <a:solidFill>
                <a:schemeClr val="accent2"/>
              </a:solidFill>
            </a:endParaRPr>
          </a:p>
          <a:p>
            <a:pPr marL="701611" lvl="2" indent="-342900"/>
            <a:r>
              <a:rPr lang="en-GB" sz="2000" dirty="0" smtClean="0">
                <a:solidFill>
                  <a:schemeClr val="accent2"/>
                </a:solidFill>
              </a:rPr>
              <a:t>Companies and IAs </a:t>
            </a:r>
            <a:r>
              <a:rPr lang="en-GB" sz="2000" u="sng" dirty="0" smtClean="0">
                <a:solidFill>
                  <a:schemeClr val="accent2"/>
                </a:solidFill>
              </a:rPr>
              <a:t>can</a:t>
            </a:r>
            <a:r>
              <a:rPr lang="en-GB" sz="2000" dirty="0" smtClean="0">
                <a:solidFill>
                  <a:schemeClr val="accent2"/>
                </a:solidFill>
              </a:rPr>
              <a:t> change purposes to include non charitable purposes.</a:t>
            </a:r>
          </a:p>
          <a:p>
            <a:pPr marL="701611" lvl="2" indent="-342900"/>
            <a:endParaRPr lang="en-GB" sz="2000" dirty="0">
              <a:solidFill>
                <a:schemeClr val="accent2"/>
              </a:solidFill>
            </a:endParaRPr>
          </a:p>
          <a:p>
            <a:pPr marL="342900" lvl="1" indent="-342900"/>
            <a:r>
              <a:rPr lang="en-GB" sz="2000" i="1" dirty="0">
                <a:solidFill>
                  <a:schemeClr val="accent2"/>
                </a:solidFill>
              </a:rPr>
              <a:t>*Subject to DGR requirement to distribute gifts to other DGRs</a:t>
            </a:r>
          </a:p>
          <a:p>
            <a:pPr marL="342900" lvl="1" indent="-342900"/>
            <a:endParaRPr lang="en-GB" sz="2000" dirty="0">
              <a:solidFill>
                <a:schemeClr val="accent2"/>
              </a:solidFill>
            </a:endParaRPr>
          </a:p>
        </p:txBody>
      </p:sp>
    </p:spTree>
    <p:extLst>
      <p:ext uri="{BB962C8B-B14F-4D97-AF65-F5344CB8AC3E}">
        <p14:creationId xmlns:p14="http://schemas.microsoft.com/office/powerpoint/2010/main" val="157754877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Where are the gaps?</a:t>
            </a:r>
            <a:endParaRPr lang="en-GB" dirty="0"/>
          </a:p>
        </p:txBody>
      </p:sp>
      <p:sp>
        <p:nvSpPr>
          <p:cNvPr id="3" name="Content Placeholder 2"/>
          <p:cNvSpPr>
            <a:spLocks noGrp="1"/>
          </p:cNvSpPr>
          <p:nvPr>
            <p:ph sz="quarter" idx="10"/>
          </p:nvPr>
        </p:nvSpPr>
        <p:spPr>
          <a:xfrm>
            <a:off x="541338" y="1328739"/>
            <a:ext cx="9610725" cy="5619750"/>
          </a:xfrm>
        </p:spPr>
        <p:txBody>
          <a:bodyPr/>
          <a:lstStyle/>
          <a:p>
            <a:pPr marL="342900" lvl="1" indent="-342900">
              <a:buFont typeface="Arial" panose="020B0604020202020204" pitchFamily="34" charset="0"/>
              <a:buChar char="•"/>
            </a:pPr>
            <a:r>
              <a:rPr lang="en-GB" b="1" dirty="0" smtClean="0">
                <a:solidFill>
                  <a:schemeClr val="accent2"/>
                </a:solidFill>
              </a:rPr>
              <a:t>In enforcement </a:t>
            </a:r>
          </a:p>
          <a:p>
            <a:pPr lvl="1"/>
            <a:endParaRPr lang="en-GB" dirty="0">
              <a:solidFill>
                <a:schemeClr val="accent2"/>
              </a:solidFill>
            </a:endParaRPr>
          </a:p>
          <a:p>
            <a:pPr marL="701611" lvl="2" indent="-342900"/>
            <a:r>
              <a:rPr lang="en-GB" sz="2000" dirty="0" smtClean="0">
                <a:solidFill>
                  <a:schemeClr val="accent2"/>
                </a:solidFill>
              </a:rPr>
              <a:t>ACNC can revoke registration </a:t>
            </a:r>
          </a:p>
          <a:p>
            <a:pPr marL="701611" lvl="2" indent="-342900"/>
            <a:r>
              <a:rPr lang="en-GB" sz="2000" dirty="0" smtClean="0">
                <a:solidFill>
                  <a:schemeClr val="accent2"/>
                </a:solidFill>
              </a:rPr>
              <a:t>ATO can charge tax </a:t>
            </a:r>
          </a:p>
          <a:p>
            <a:pPr marL="701611" lvl="2" indent="-342900"/>
            <a:r>
              <a:rPr lang="en-GB" sz="2000" dirty="0" smtClean="0">
                <a:solidFill>
                  <a:schemeClr val="accent2"/>
                </a:solidFill>
              </a:rPr>
              <a:t>AG may be able to take action but this </a:t>
            </a:r>
            <a:r>
              <a:rPr lang="en-GB" sz="2000" dirty="0" smtClean="0">
                <a:solidFill>
                  <a:schemeClr val="accent2"/>
                </a:solidFill>
              </a:rPr>
              <a:t>may not be successful if no trust or quasi trust</a:t>
            </a:r>
            <a:endParaRPr lang="en-GB" sz="2000" dirty="0" smtClean="0">
              <a:solidFill>
                <a:schemeClr val="accent2"/>
              </a:solidFill>
            </a:endParaRPr>
          </a:p>
          <a:p>
            <a:pPr marL="342900" lvl="1" indent="-342900">
              <a:buFont typeface="Arial" panose="020B0604020202020204" pitchFamily="34" charset="0"/>
              <a:buChar char="•"/>
            </a:pPr>
            <a:endParaRPr lang="en-GB" dirty="0" smtClean="0">
              <a:solidFill>
                <a:schemeClr val="accent2"/>
              </a:solidFill>
            </a:endParaRPr>
          </a:p>
          <a:p>
            <a:pPr marL="342900" lvl="1" indent="-342900">
              <a:buFont typeface="Arial" panose="020B0604020202020204" pitchFamily="34" charset="0"/>
              <a:buChar char="•"/>
            </a:pPr>
            <a:r>
              <a:rPr lang="en-GB" b="1" dirty="0" smtClean="0">
                <a:solidFill>
                  <a:schemeClr val="accent2"/>
                </a:solidFill>
              </a:rPr>
              <a:t>There is no clear power:</a:t>
            </a:r>
          </a:p>
          <a:p>
            <a:pPr marL="342900" lvl="1" indent="-342900">
              <a:buFont typeface="Arial" panose="020B0604020202020204" pitchFamily="34" charset="0"/>
              <a:buChar char="•"/>
            </a:pPr>
            <a:endParaRPr lang="en-GB" sz="2000" b="1" dirty="0" smtClean="0">
              <a:solidFill>
                <a:schemeClr val="accent2"/>
              </a:solidFill>
            </a:endParaRPr>
          </a:p>
          <a:p>
            <a:pPr marL="701611" lvl="2" indent="-342900"/>
            <a:r>
              <a:rPr lang="en-GB" sz="2000" dirty="0" smtClean="0">
                <a:solidFill>
                  <a:schemeClr val="accent2"/>
                </a:solidFill>
              </a:rPr>
              <a:t>to prevent  </a:t>
            </a:r>
            <a:r>
              <a:rPr lang="en-GB" sz="2000" dirty="0" smtClean="0">
                <a:solidFill>
                  <a:schemeClr val="accent2"/>
                </a:solidFill>
              </a:rPr>
              <a:t>charitable </a:t>
            </a:r>
            <a:r>
              <a:rPr lang="en-GB" sz="2000" dirty="0" smtClean="0">
                <a:solidFill>
                  <a:schemeClr val="accent2"/>
                </a:solidFill>
              </a:rPr>
              <a:t>assets becoming not charitable either against the charity or the board members</a:t>
            </a:r>
          </a:p>
          <a:p>
            <a:pPr marL="701611" lvl="2" indent="-342900"/>
            <a:r>
              <a:rPr lang="en-GB" sz="2000" dirty="0" smtClean="0">
                <a:solidFill>
                  <a:schemeClr val="accent2"/>
                </a:solidFill>
              </a:rPr>
              <a:t>to require restitution if charitable assets misapplied</a:t>
            </a:r>
          </a:p>
          <a:p>
            <a:pPr marL="701611" lvl="2" indent="-342900"/>
            <a:r>
              <a:rPr lang="en-GB" sz="2000" dirty="0" smtClean="0">
                <a:solidFill>
                  <a:schemeClr val="accent2"/>
                </a:solidFill>
              </a:rPr>
              <a:t>to ensure distribution to charitable purposes after revocation of charity status.</a:t>
            </a:r>
            <a:endParaRPr lang="en-GB" sz="2000" dirty="0">
              <a:solidFill>
                <a:schemeClr val="accent2"/>
              </a:solidFill>
            </a:endParaRPr>
          </a:p>
        </p:txBody>
      </p:sp>
    </p:spTree>
    <p:extLst>
      <p:ext uri="{BB962C8B-B14F-4D97-AF65-F5344CB8AC3E}">
        <p14:creationId xmlns:p14="http://schemas.microsoft.com/office/powerpoint/2010/main" val="48708398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ACNC Act - Is it a question of desirability?</a:t>
            </a:r>
          </a:p>
        </p:txBody>
      </p:sp>
      <p:sp>
        <p:nvSpPr>
          <p:cNvPr id="3" name="Content Placeholder 2"/>
          <p:cNvSpPr>
            <a:spLocks noGrp="1"/>
          </p:cNvSpPr>
          <p:nvPr>
            <p:ph sz="quarter" idx="10"/>
          </p:nvPr>
        </p:nvSpPr>
        <p:spPr/>
        <p:txBody>
          <a:bodyPr/>
          <a:lstStyle/>
          <a:p>
            <a:pPr lvl="1"/>
            <a:r>
              <a:rPr lang="en-GB" b="1" dirty="0" smtClean="0">
                <a:solidFill>
                  <a:schemeClr val="accent2"/>
                </a:solidFill>
              </a:rPr>
              <a:t>Desirability</a:t>
            </a:r>
            <a:r>
              <a:rPr lang="en-GB" dirty="0" smtClean="0"/>
              <a:t>:</a:t>
            </a:r>
            <a:endParaRPr lang="en-GB" dirty="0" smtClean="0"/>
          </a:p>
          <a:p>
            <a:pPr marL="342900" indent="-342900">
              <a:buFont typeface="Arial" panose="020B0604020202020204" pitchFamily="34" charset="0"/>
              <a:buChar char="•"/>
            </a:pPr>
            <a:r>
              <a:rPr lang="en-AU" b="0" dirty="0"/>
              <a:t>w</a:t>
            </a:r>
            <a:r>
              <a:rPr lang="en-AU" b="0" dirty="0" smtClean="0"/>
              <a:t>orth </a:t>
            </a:r>
            <a:r>
              <a:rPr lang="en-AU" b="0" dirty="0"/>
              <a:t>having or seeking, as by being useful, advantageous, or </a:t>
            </a:r>
            <a:r>
              <a:rPr lang="en-AU" b="0" dirty="0" smtClean="0"/>
              <a:t>pleasing</a:t>
            </a:r>
            <a:endParaRPr lang="en-AU" b="0" dirty="0"/>
          </a:p>
          <a:p>
            <a:pPr marL="342900" indent="-342900">
              <a:buFont typeface="Arial" panose="020B0604020202020204" pitchFamily="34" charset="0"/>
              <a:buChar char="•"/>
            </a:pPr>
            <a:r>
              <a:rPr lang="en-AU" b="0" dirty="0"/>
              <a:t>worth having or wanting; pleasing, excellent, or </a:t>
            </a:r>
            <a:r>
              <a:rPr lang="en-AU" b="0" dirty="0" smtClean="0"/>
              <a:t>fine</a:t>
            </a:r>
          </a:p>
          <a:p>
            <a:endParaRPr lang="en-AU" dirty="0" smtClean="0"/>
          </a:p>
          <a:p>
            <a:r>
              <a:rPr lang="en-AU" b="0" i="1" dirty="0" smtClean="0"/>
              <a:t>Nice to have, nice idea, but </a:t>
            </a:r>
            <a:r>
              <a:rPr lang="en-AU" b="0" i="1" u="sng" dirty="0" smtClean="0"/>
              <a:t>not</a:t>
            </a:r>
            <a:r>
              <a:rPr lang="en-AU" b="0" i="1" dirty="0" smtClean="0"/>
              <a:t> required or a </a:t>
            </a:r>
            <a:r>
              <a:rPr lang="en-AU" b="0" i="1" u="sng" dirty="0" smtClean="0"/>
              <a:t>must</a:t>
            </a:r>
            <a:r>
              <a:rPr lang="en-AU" b="0" i="1" dirty="0" smtClean="0"/>
              <a:t> have.</a:t>
            </a:r>
            <a:endParaRPr lang="en-AU" b="0" i="1" dirty="0"/>
          </a:p>
          <a:p>
            <a:endParaRPr lang="en-AU" b="0" i="1" dirty="0"/>
          </a:p>
        </p:txBody>
      </p:sp>
      <p:pic>
        <p:nvPicPr>
          <p:cNvPr id="1029"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957638" y="4498976"/>
            <a:ext cx="3228975" cy="25876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0204424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Why is ‘desirability’ relevant</a:t>
            </a:r>
            <a:r>
              <a:rPr lang="en-AU" dirty="0" smtClean="0"/>
              <a:t>?</a:t>
            </a:r>
            <a:endParaRPr lang="en-GB" dirty="0"/>
          </a:p>
        </p:txBody>
      </p:sp>
      <p:sp>
        <p:nvSpPr>
          <p:cNvPr id="3" name="Content Placeholder 2"/>
          <p:cNvSpPr>
            <a:spLocks noGrp="1"/>
          </p:cNvSpPr>
          <p:nvPr>
            <p:ph sz="quarter" idx="10"/>
          </p:nvPr>
        </p:nvSpPr>
        <p:spPr/>
        <p:txBody>
          <a:bodyPr/>
          <a:lstStyle/>
          <a:p>
            <a:pPr lvl="1"/>
            <a:endParaRPr lang="en-GB" dirty="0" smtClean="0"/>
          </a:p>
          <a:p>
            <a:pPr marL="342900" indent="-342900">
              <a:buFont typeface="Arial" panose="020B0604020202020204" pitchFamily="34" charset="0"/>
              <a:buChar char="•"/>
            </a:pPr>
            <a:r>
              <a:rPr lang="en-AU" dirty="0" smtClean="0"/>
              <a:t>ACNC Act: </a:t>
            </a:r>
          </a:p>
          <a:p>
            <a:pPr marL="701611" lvl="2" indent="-342900"/>
            <a:r>
              <a:rPr lang="en-AU" dirty="0" smtClean="0">
                <a:solidFill>
                  <a:schemeClr val="accent2"/>
                </a:solidFill>
              </a:rPr>
              <a:t>s 35-10(2) – revocation powers </a:t>
            </a:r>
          </a:p>
          <a:p>
            <a:pPr marL="701611" lvl="2" indent="-342900"/>
            <a:r>
              <a:rPr lang="en-AU" dirty="0" smtClean="0">
                <a:solidFill>
                  <a:schemeClr val="accent2"/>
                </a:solidFill>
              </a:rPr>
              <a:t>s 65-5(3) – whether a contravention is significant</a:t>
            </a:r>
          </a:p>
          <a:p>
            <a:pPr marL="342900" indent="-342900">
              <a:buFont typeface="Arial" panose="020B0604020202020204" pitchFamily="34" charset="0"/>
              <a:buChar char="•"/>
            </a:pPr>
            <a:endParaRPr lang="en-AU" dirty="0" smtClean="0"/>
          </a:p>
          <a:p>
            <a:r>
              <a:rPr lang="en-AU" b="0" dirty="0" smtClean="0"/>
              <a:t>The Commissioner must take into account:</a:t>
            </a:r>
          </a:p>
          <a:p>
            <a:r>
              <a:rPr lang="en-AU" b="0" i="1" dirty="0" smtClean="0"/>
              <a:t>the </a:t>
            </a:r>
            <a:r>
              <a:rPr lang="en-AU" b="0" i="1" u="sng" dirty="0" smtClean="0"/>
              <a:t>desirability</a:t>
            </a:r>
            <a:r>
              <a:rPr lang="en-AU" b="0" i="1" dirty="0" smtClean="0"/>
              <a:t> of ensuring that contributions to the registered entity are applied consistently with the not-for-profit nature, and the purpose, of the registered entity</a:t>
            </a:r>
          </a:p>
          <a:p>
            <a:endParaRPr lang="en-AU" dirty="0" smtClean="0"/>
          </a:p>
          <a:p>
            <a:r>
              <a:rPr lang="en-AU" dirty="0" smtClean="0">
                <a:solidFill>
                  <a:schemeClr val="tx2"/>
                </a:solidFill>
              </a:rPr>
              <a:t>Why is this only </a:t>
            </a:r>
            <a:r>
              <a:rPr lang="en-AU" u="sng" dirty="0" smtClean="0">
                <a:solidFill>
                  <a:schemeClr val="tx2"/>
                </a:solidFill>
              </a:rPr>
              <a:t>nice</a:t>
            </a:r>
            <a:r>
              <a:rPr lang="en-AU" dirty="0" smtClean="0">
                <a:solidFill>
                  <a:schemeClr val="tx2"/>
                </a:solidFill>
              </a:rPr>
              <a:t> to have not a </a:t>
            </a:r>
            <a:r>
              <a:rPr lang="en-AU" u="sng" dirty="0" smtClean="0">
                <a:solidFill>
                  <a:schemeClr val="tx2"/>
                </a:solidFill>
              </a:rPr>
              <a:t>must</a:t>
            </a:r>
            <a:r>
              <a:rPr lang="en-AU" dirty="0" smtClean="0">
                <a:solidFill>
                  <a:schemeClr val="tx2"/>
                </a:solidFill>
              </a:rPr>
              <a:t> have?</a:t>
            </a:r>
            <a:endParaRPr lang="en-AU" dirty="0">
              <a:solidFill>
                <a:schemeClr val="tx2"/>
              </a:solidFill>
            </a:endParaRPr>
          </a:p>
        </p:txBody>
      </p:sp>
    </p:spTree>
    <p:extLst>
      <p:ext uri="{BB962C8B-B14F-4D97-AF65-F5344CB8AC3E}">
        <p14:creationId xmlns:p14="http://schemas.microsoft.com/office/powerpoint/2010/main" val="94265474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Opportunities</a:t>
            </a:r>
            <a:r>
              <a:rPr lang="en-AU" dirty="0"/>
              <a:t>?</a:t>
            </a:r>
            <a:endParaRPr lang="en-GB" dirty="0"/>
          </a:p>
        </p:txBody>
      </p:sp>
      <p:sp>
        <p:nvSpPr>
          <p:cNvPr id="3" name="Content Placeholder 2"/>
          <p:cNvSpPr>
            <a:spLocks noGrp="1"/>
          </p:cNvSpPr>
          <p:nvPr>
            <p:ph sz="quarter" idx="10"/>
          </p:nvPr>
        </p:nvSpPr>
        <p:spPr/>
        <p:txBody>
          <a:bodyPr/>
          <a:lstStyle/>
          <a:p>
            <a:pPr lvl="1"/>
            <a:r>
              <a:rPr lang="en-GB" b="1" dirty="0">
                <a:solidFill>
                  <a:schemeClr val="accent2"/>
                </a:solidFill>
              </a:rPr>
              <a:t>Changes to the </a:t>
            </a:r>
            <a:r>
              <a:rPr lang="en-GB" b="1" dirty="0" smtClean="0">
                <a:solidFill>
                  <a:schemeClr val="accent2"/>
                </a:solidFill>
              </a:rPr>
              <a:t>ACNC Act</a:t>
            </a:r>
            <a:endParaRPr lang="en-GB" b="1" dirty="0">
              <a:solidFill>
                <a:schemeClr val="accent2"/>
              </a:solidFill>
            </a:endParaRPr>
          </a:p>
          <a:p>
            <a:pPr marL="342900" lvl="1" indent="-342900">
              <a:buFont typeface="Arial" panose="020B0604020202020204" pitchFamily="34" charset="0"/>
              <a:buChar char="•"/>
            </a:pPr>
            <a:endParaRPr lang="en-GB" dirty="0" smtClean="0">
              <a:solidFill>
                <a:schemeClr val="accent2"/>
              </a:solidFill>
            </a:endParaRPr>
          </a:p>
          <a:p>
            <a:pPr marL="342900" lvl="1" indent="-342900">
              <a:buFont typeface="Arial" panose="020B0604020202020204" pitchFamily="34" charset="0"/>
              <a:buChar char="•"/>
            </a:pPr>
            <a:r>
              <a:rPr lang="en-GB" dirty="0" smtClean="0">
                <a:solidFill>
                  <a:schemeClr val="accent2"/>
                </a:solidFill>
              </a:rPr>
              <a:t>Consider changing ‘</a:t>
            </a:r>
            <a:r>
              <a:rPr lang="en-GB" i="1" dirty="0" smtClean="0">
                <a:solidFill>
                  <a:schemeClr val="accent2"/>
                </a:solidFill>
              </a:rPr>
              <a:t>the desirability of ensuring</a:t>
            </a:r>
            <a:r>
              <a:rPr lang="en-GB" dirty="0" smtClean="0">
                <a:solidFill>
                  <a:schemeClr val="accent2"/>
                </a:solidFill>
              </a:rPr>
              <a:t>’ to the ‘</a:t>
            </a:r>
            <a:r>
              <a:rPr lang="en-GB" i="1" dirty="0" smtClean="0">
                <a:solidFill>
                  <a:schemeClr val="accent2"/>
                </a:solidFill>
              </a:rPr>
              <a:t>requirement that</a:t>
            </a:r>
            <a:r>
              <a:rPr lang="en-GB" dirty="0" smtClean="0">
                <a:solidFill>
                  <a:schemeClr val="accent2"/>
                </a:solidFill>
              </a:rPr>
              <a:t>’</a:t>
            </a:r>
            <a:endParaRPr lang="en-GB" dirty="0">
              <a:solidFill>
                <a:schemeClr val="accent2"/>
              </a:solidFill>
            </a:endParaRPr>
          </a:p>
          <a:p>
            <a:pPr marL="342900" lvl="1" indent="-342900">
              <a:buFont typeface="Arial" panose="020B0604020202020204" pitchFamily="34" charset="0"/>
              <a:buChar char="•"/>
            </a:pPr>
            <a:endParaRPr lang="en-GB" dirty="0" smtClean="0">
              <a:solidFill>
                <a:schemeClr val="accent2"/>
              </a:solidFill>
            </a:endParaRPr>
          </a:p>
          <a:p>
            <a:pPr marL="342900" lvl="1" indent="-342900">
              <a:buFont typeface="Arial" panose="020B0604020202020204" pitchFamily="34" charset="0"/>
              <a:buChar char="•"/>
            </a:pPr>
            <a:r>
              <a:rPr lang="en-GB" dirty="0" smtClean="0">
                <a:solidFill>
                  <a:schemeClr val="accent2"/>
                </a:solidFill>
              </a:rPr>
              <a:t>Consider including:</a:t>
            </a:r>
            <a:endParaRPr lang="en-GB" dirty="0" smtClean="0">
              <a:solidFill>
                <a:schemeClr val="accent2"/>
              </a:solidFill>
            </a:endParaRPr>
          </a:p>
          <a:p>
            <a:pPr marL="701611" lvl="2" indent="-342900"/>
            <a:r>
              <a:rPr lang="en-GB" dirty="0" smtClean="0">
                <a:solidFill>
                  <a:schemeClr val="accent2"/>
                </a:solidFill>
              </a:rPr>
              <a:t>prohibition of </a:t>
            </a:r>
            <a:r>
              <a:rPr lang="en-GB" dirty="0" smtClean="0">
                <a:solidFill>
                  <a:schemeClr val="accent2"/>
                </a:solidFill>
              </a:rPr>
              <a:t>changes that would result in the entity no longer being charitable</a:t>
            </a:r>
          </a:p>
          <a:p>
            <a:pPr marL="701611" lvl="2" indent="-342900"/>
            <a:r>
              <a:rPr lang="en-GB" dirty="0" smtClean="0">
                <a:solidFill>
                  <a:schemeClr val="accent2"/>
                </a:solidFill>
              </a:rPr>
              <a:t>requirement on ACNC </a:t>
            </a:r>
            <a:r>
              <a:rPr lang="en-GB" dirty="0" smtClean="0">
                <a:solidFill>
                  <a:schemeClr val="accent2"/>
                </a:solidFill>
              </a:rPr>
              <a:t>registration </a:t>
            </a:r>
            <a:r>
              <a:rPr lang="en-GB" dirty="0" smtClean="0">
                <a:solidFill>
                  <a:schemeClr val="accent2"/>
                </a:solidFill>
              </a:rPr>
              <a:t>being revoked </a:t>
            </a:r>
            <a:r>
              <a:rPr lang="en-GB" dirty="0">
                <a:solidFill>
                  <a:schemeClr val="accent2"/>
                </a:solidFill>
              </a:rPr>
              <a:t>to wind up and </a:t>
            </a:r>
            <a:r>
              <a:rPr lang="en-GB" dirty="0" smtClean="0">
                <a:solidFill>
                  <a:schemeClr val="accent2"/>
                </a:solidFill>
              </a:rPr>
              <a:t>distribute </a:t>
            </a:r>
            <a:r>
              <a:rPr lang="en-GB" dirty="0" smtClean="0">
                <a:solidFill>
                  <a:schemeClr val="accent2"/>
                </a:solidFill>
              </a:rPr>
              <a:t>to other </a:t>
            </a:r>
            <a:r>
              <a:rPr lang="en-GB" dirty="0" smtClean="0">
                <a:solidFill>
                  <a:schemeClr val="accent2"/>
                </a:solidFill>
              </a:rPr>
              <a:t>charities</a:t>
            </a:r>
          </a:p>
          <a:p>
            <a:pPr marL="701611" lvl="2" indent="-342900"/>
            <a:r>
              <a:rPr lang="en-GB" dirty="0" smtClean="0">
                <a:solidFill>
                  <a:schemeClr val="accent2"/>
                </a:solidFill>
              </a:rPr>
              <a:t>power to require a charity to remedy a breach where assets have been misapplied</a:t>
            </a:r>
            <a:r>
              <a:rPr lang="en-GB" dirty="0" smtClean="0">
                <a:solidFill>
                  <a:schemeClr val="accent2"/>
                </a:solidFill>
              </a:rPr>
              <a:t>.</a:t>
            </a:r>
            <a:endParaRPr lang="en-GB" dirty="0">
              <a:solidFill>
                <a:schemeClr val="accent2"/>
              </a:solidFill>
            </a:endParaRPr>
          </a:p>
          <a:p>
            <a:pPr lvl="1"/>
            <a:r>
              <a:rPr lang="en-GB" dirty="0" smtClean="0">
                <a:solidFill>
                  <a:schemeClr val="accent2"/>
                </a:solidFill>
              </a:rPr>
              <a:t>.</a:t>
            </a:r>
          </a:p>
          <a:p>
            <a:pPr marL="701611" lvl="2" indent="-342900"/>
            <a:endParaRPr lang="en-GB" dirty="0" smtClean="0">
              <a:solidFill>
                <a:schemeClr val="accent2"/>
              </a:solidFill>
            </a:endParaRPr>
          </a:p>
          <a:p>
            <a:pPr marL="701611" lvl="2" indent="-342900"/>
            <a:endParaRPr lang="en-GB" b="1" dirty="0" smtClean="0">
              <a:solidFill>
                <a:schemeClr val="accent2"/>
              </a:solidFill>
            </a:endParaRPr>
          </a:p>
          <a:p>
            <a:pPr marL="342900" lvl="1" indent="-342900">
              <a:buFont typeface="Arial" panose="020B0604020202020204" pitchFamily="34" charset="0"/>
              <a:buChar char="•"/>
            </a:pPr>
            <a:endParaRPr lang="en-GB" dirty="0">
              <a:solidFill>
                <a:schemeClr val="accent2"/>
              </a:solidFill>
            </a:endParaRPr>
          </a:p>
          <a:p>
            <a:pPr marL="342900" lvl="1" indent="-342900">
              <a:buFont typeface="Arial" panose="020B0604020202020204" pitchFamily="34" charset="0"/>
              <a:buChar char="•"/>
            </a:pPr>
            <a:endParaRPr lang="en-GB" dirty="0" smtClean="0">
              <a:solidFill>
                <a:schemeClr val="accent2"/>
              </a:solidFill>
            </a:endParaRPr>
          </a:p>
        </p:txBody>
      </p:sp>
    </p:spTree>
    <p:extLst>
      <p:ext uri="{BB962C8B-B14F-4D97-AF65-F5344CB8AC3E}">
        <p14:creationId xmlns:p14="http://schemas.microsoft.com/office/powerpoint/2010/main" val="92755877"/>
      </p:ext>
    </p:extLst>
  </p:cSld>
  <p:clrMapOvr>
    <a:masterClrMapping/>
  </p:clrMapOvr>
  <p:timing>
    <p:tnLst>
      <p:par>
        <p:cTn id="1" dur="indefinite" restart="never" nodeType="tmRoot"/>
      </p:par>
    </p:tnLst>
  </p:timing>
</p:sld>
</file>

<file path=ppt/theme/theme1.xml><?xml version="1.0" encoding="utf-8"?>
<a:theme xmlns:a="http://schemas.openxmlformats.org/drawingml/2006/main" name="HSF_presentation">
  <a:themeElements>
    <a:clrScheme name="HSF Brand">
      <a:dk1>
        <a:sysClr val="windowText" lastClr="000000"/>
      </a:dk1>
      <a:lt1>
        <a:sysClr val="window" lastClr="FFFFFF"/>
      </a:lt1>
      <a:dk2>
        <a:srgbClr val="1C3E78"/>
      </a:dk2>
      <a:lt2>
        <a:srgbClr val="A4A6A8"/>
      </a:lt2>
      <a:accent1>
        <a:srgbClr val="1C3E78"/>
      </a:accent1>
      <a:accent2>
        <a:srgbClr val="40AAB8"/>
      </a:accent2>
      <a:accent3>
        <a:srgbClr val="FFC72C"/>
      </a:accent3>
      <a:accent4>
        <a:srgbClr val="A24381"/>
      </a:accent4>
      <a:accent5>
        <a:srgbClr val="235BA8"/>
      </a:accent5>
      <a:accent6>
        <a:srgbClr val="F65058"/>
      </a:accent6>
      <a:hlink>
        <a:srgbClr val="235BA8"/>
      </a:hlink>
      <a:folHlink>
        <a:srgbClr val="A4A6A8"/>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djacency">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w="9525">
          <a:noFill/>
        </a:ln>
      </a:spPr>
      <a:bodyPr lIns="72000" tIns="72000" rIns="72000" bIns="72000" rtlCol="0" anchor="ctr"/>
      <a:lstStyle>
        <a:defPPr algn="ctr">
          <a:lnSpc>
            <a:spcPct val="90000"/>
          </a:lnSpc>
          <a:spcAft>
            <a:spcPts val="600"/>
          </a:spcAft>
          <a:defRPr sz="2400" dirty="0" err="1" smtClean="0">
            <a:solidFill>
              <a:schemeClr val="bg1"/>
            </a:solidFill>
          </a:defRPr>
        </a:defPPr>
      </a:lstStyle>
      <a:style>
        <a:lnRef idx="2">
          <a:schemeClr val="accent1">
            <a:shade val="50000"/>
          </a:schemeClr>
        </a:lnRef>
        <a:fillRef idx="1">
          <a:schemeClr val="accent1"/>
        </a:fillRef>
        <a:effectRef idx="0">
          <a:schemeClr val="accent1"/>
        </a:effectRef>
        <a:fontRef idx="minor">
          <a:schemeClr val="lt1"/>
        </a:fontRef>
      </a:style>
    </a:spDef>
    <a:txDef>
      <a:spPr>
        <a:noFill/>
        <a:ln>
          <a:noFill/>
        </a:ln>
      </a:spPr>
      <a:bodyPr wrap="square" lIns="72000" tIns="72000" rIns="72000" bIns="72000" rtlCol="0" anchor="t" anchorCtr="0">
        <a:noAutofit/>
      </a:bodyPr>
      <a:lstStyle>
        <a:defPPr>
          <a:lnSpc>
            <a:spcPct val="90000"/>
          </a:lnSpc>
          <a:spcAft>
            <a:spcPts val="600"/>
          </a:spcAft>
          <a:defRPr sz="2400" dirty="0" err="1" smtClean="0"/>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443</TotalTime>
  <Words>646</Words>
  <Application>Microsoft Office PowerPoint</Application>
  <PresentationFormat>Custom</PresentationFormat>
  <Paragraphs>130</Paragraphs>
  <Slides>12</Slides>
  <Notes>12</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HSF_presentation</vt:lpstr>
      <vt:lpstr>PowerPoint Presentation</vt:lpstr>
      <vt:lpstr>Gaps and Opportunities</vt:lpstr>
      <vt:lpstr>Protection from what?</vt:lpstr>
      <vt:lpstr>Where do the assets go?</vt:lpstr>
      <vt:lpstr>Where are the gaps?</vt:lpstr>
      <vt:lpstr>Where are the gaps?</vt:lpstr>
      <vt:lpstr>ACNC Act - Is it a question of desirability?</vt:lpstr>
      <vt:lpstr>Why is ‘desirability’ relevant?</vt:lpstr>
      <vt:lpstr>Opportunities?</vt:lpstr>
      <vt:lpstr>Opportunities?</vt:lpstr>
      <vt:lpstr>Opportunities?</vt:lpstr>
      <vt:lpstr>Enforceability?</vt:lpstr>
    </vt:vector>
  </TitlesOfParts>
  <Company>Herbert Smith Freehills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Herbert Smith Freehills</dc:creator>
  <cp:lastModifiedBy>Herbert Smith Freehills</cp:lastModifiedBy>
  <cp:revision>53</cp:revision>
  <cp:lastPrinted>2018-08-01T00:38:12Z</cp:lastPrinted>
  <dcterms:created xsi:type="dcterms:W3CDTF">2017-08-01T10:09:57Z</dcterms:created>
  <dcterms:modified xsi:type="dcterms:W3CDTF">2018-08-01T00:51:22Z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Freehills Template Version">
    <vt:lpwstr>1.29.2.2</vt:lpwstr>
  </property>
  <property fmtid="{D5CDD505-2E9C-101B-9397-08002B2CF9AE}" pid="3" name="Template_Name">
    <vt:lpwstr>p10_freehills</vt:lpwstr>
  </property>
</Properties>
</file>